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5"/>
  </p:notesMasterIdLst>
  <p:sldIdLst>
    <p:sldId id="333" r:id="rId5"/>
    <p:sldId id="351" r:id="rId6"/>
    <p:sldId id="343" r:id="rId7"/>
    <p:sldId id="344" r:id="rId8"/>
    <p:sldId id="334" r:id="rId9"/>
    <p:sldId id="347" r:id="rId10"/>
    <p:sldId id="341" r:id="rId11"/>
    <p:sldId id="337" r:id="rId12"/>
    <p:sldId id="335" r:id="rId13"/>
    <p:sldId id="350" r:id="rId14"/>
    <p:sldId id="336" r:id="rId15"/>
    <p:sldId id="345" r:id="rId16"/>
    <p:sldId id="258" r:id="rId17"/>
    <p:sldId id="260" r:id="rId18"/>
    <p:sldId id="261" r:id="rId19"/>
    <p:sldId id="262" r:id="rId20"/>
    <p:sldId id="259" r:id="rId21"/>
    <p:sldId id="338" r:id="rId22"/>
    <p:sldId id="346" r:id="rId23"/>
    <p:sldId id="3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F07"/>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81AE2-DBE1-4580-86B4-7BF5EB045F76}" v="4" dt="2023-06-22T14:07:12.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p:normalViewPr>
  <p:slideViewPr>
    <p:cSldViewPr snapToGrid="0">
      <p:cViewPr varScale="1">
        <p:scale>
          <a:sx n="65" d="100"/>
          <a:sy n="65" d="100"/>
        </p:scale>
        <p:origin x="84" y="1152"/>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a:normAutofit/>
          </a:bodyPr>
          <a:lstStyle>
            <a:lvl1pPr marL="0" indent="0">
              <a:lnSpc>
                <a:spcPct val="85000"/>
              </a:lnSpc>
              <a:spcBef>
                <a:spcPts val="1000"/>
              </a:spcBef>
              <a:spcAft>
                <a:spcPts val="600"/>
              </a:spcAft>
              <a:buFont typeface="Arial" panose="020B0604020202020204" pitchFamily="34" charset="0"/>
              <a:buNone/>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level">
    <p:bg>
      <p:bgPr>
        <a:solidFill>
          <a:schemeClr val="accent6"/>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0" name="Freeform: Shap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reeform: Shap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bg>
      <p:bgPr>
        <a:solidFill>
          <a:schemeClr val="tx2"/>
        </a:solidFill>
        <a:effectLst/>
      </p:bgPr>
    </p:bg>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96" name="Freeform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5" name="Free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1" name="Graphic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ly Upda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47" name="Text Placeholder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01511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87C7-3154-5F46-A37D-0B0BD6C58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3CB0CC-BCEF-654D-81D5-6DD35A340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B409C-E3BC-1C4F-BB3E-7061921D0FF6}"/>
              </a:ext>
            </a:extLst>
          </p:cNvPr>
          <p:cNvSpPr>
            <a:spLocks noGrp="1"/>
          </p:cNvSpPr>
          <p:nvPr>
            <p:ph type="dt" sz="half" idx="10"/>
          </p:nvPr>
        </p:nvSpPr>
        <p:spPr/>
        <p:txBody>
          <a:bodyPr/>
          <a:lstStyle/>
          <a:p>
            <a:pPr algn="r"/>
            <a:fld id="{53BEF823-48A5-43FC-BE03-E79964288B41}" type="datetimeFigureOut">
              <a:rPr lang="en-US" smtClean="0"/>
              <a:pPr algn="r"/>
              <a:t>10/7/2023</a:t>
            </a:fld>
            <a:endParaRPr lang="en-US" dirty="0"/>
          </a:p>
        </p:txBody>
      </p:sp>
      <p:sp>
        <p:nvSpPr>
          <p:cNvPr id="5" name="Footer Placeholder 4">
            <a:extLst>
              <a:ext uri="{FF2B5EF4-FFF2-40B4-BE49-F238E27FC236}">
                <a16:creationId xmlns:a16="http://schemas.microsoft.com/office/drawing/2014/main" id="{A2D88829-5AF7-C44F-97B8-52EC6DC18098}"/>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C12AFA28-8FB0-8040-8207-B1A9A4CA431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7580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a:lstStyle/>
          <a:p>
            <a:r>
              <a:rPr lang="en-US"/>
              <a:t>CONTOSO ALL-HANDS</a:t>
            </a:r>
            <a:endParaRPr lang="en-US"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anchor="t">
            <a:noAutofit/>
          </a:bodyPr>
          <a:lstStyle>
            <a:lvl1pPr>
              <a:lnSpc>
                <a:spcPct val="85000"/>
              </a:lnSpc>
              <a:defRPr sz="3800" cap="none" spc="300"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xt Placeholder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anchor="t">
            <a:noAutofit/>
          </a:bodyPr>
          <a:lstStyle>
            <a:lvl1pPr>
              <a:lnSpc>
                <a:spcPct val="85000"/>
              </a:lnSpc>
              <a:spcBef>
                <a:spcPts val="0"/>
              </a:spcBef>
              <a:spcAft>
                <a:spcPts val="600"/>
              </a:spcAft>
              <a:defRPr sz="1400" b="0" i="0" cap="none"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lide">
    <p:bg>
      <p:bgPr>
        <a:solidFill>
          <a:schemeClr val="accent4"/>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a:t>CONTOSO ALL-HANDS</a:t>
            </a:r>
            <a:endParaRPr lang="en-US" dirty="0"/>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 id="2147483706" r:id="rId19"/>
  </p:sldLayoutIdLst>
  <p:hf hdr="0" dt="0"/>
  <p:txStyles>
    <p:titleStyle>
      <a:lvl1pPr algn="l" defTabSz="914400" rtl="0" eaLnBrk="1" latinLnBrk="0" hangingPunct="1">
        <a:spcBef>
          <a:spcPct val="0"/>
        </a:spcBef>
        <a:buNone/>
        <a:defRPr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7.sv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7.png"/><Relationship Id="rId21" Type="http://schemas.openxmlformats.org/officeDocument/2006/relationships/image" Target="../media/image31.png"/><Relationship Id="rId7" Type="http://schemas.openxmlformats.org/officeDocument/2006/relationships/image" Target="../media/image21.png"/><Relationship Id="rId12" Type="http://schemas.openxmlformats.org/officeDocument/2006/relationships/image" Target="../media/image13.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6.png"/><Relationship Id="rId16" Type="http://schemas.openxmlformats.org/officeDocument/2006/relationships/image" Target="../media/image26.svg"/><Relationship Id="rId20"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4.png"/><Relationship Id="rId24" Type="http://schemas.openxmlformats.org/officeDocument/2006/relationships/image" Target="../media/image34.png"/><Relationship Id="rId5" Type="http://schemas.openxmlformats.org/officeDocument/2006/relationships/image" Target="../media/image19.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11.png"/><Relationship Id="rId14" Type="http://schemas.openxmlformats.org/officeDocument/2006/relationships/image" Target="../media/image24.svg"/><Relationship Id="rId22" Type="http://schemas.openxmlformats.org/officeDocument/2006/relationships/image" Target="../media/image32.png"/><Relationship Id="rId27"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DD14-953E-786D-C1D3-D4D16CF44F55}"/>
              </a:ext>
            </a:extLst>
          </p:cNvPr>
          <p:cNvSpPr>
            <a:spLocks noGrp="1"/>
          </p:cNvSpPr>
          <p:nvPr>
            <p:ph type="title"/>
          </p:nvPr>
        </p:nvSpPr>
        <p:spPr>
          <a:xfrm>
            <a:off x="5944618" y="2039112"/>
            <a:ext cx="5540246" cy="1737360"/>
          </a:xfrm>
        </p:spPr>
        <p:txBody>
          <a:bodyPr/>
          <a:lstStyle/>
          <a:p>
            <a:r>
              <a:rPr lang="en-US" sz="5000" spc="300" dirty="0" err="1">
                <a:solidFill>
                  <a:schemeClr val="bg1"/>
                </a:solidFill>
                <a:latin typeface="Posterama" panose="020B0504020200020000" pitchFamily="34" charset="0"/>
                <a:cs typeface="Posterama" panose="020B0504020200020000" pitchFamily="34" charset="0"/>
              </a:rPr>
              <a:t>sentimientos</a:t>
            </a:r>
            <a:endParaRPr lang="en-US" dirty="0"/>
          </a:p>
        </p:txBody>
      </p:sp>
      <p:grpSp>
        <p:nvGrpSpPr>
          <p:cNvPr id="31" name="Group 30">
            <a:extLst>
              <a:ext uri="{FF2B5EF4-FFF2-40B4-BE49-F238E27FC236}">
                <a16:creationId xmlns:a16="http://schemas.microsoft.com/office/drawing/2014/main" id="{6EACA363-E788-C4AE-F740-C7E7A19C820B}"/>
              </a:ext>
            </a:extLst>
          </p:cNvPr>
          <p:cNvGrpSpPr/>
          <p:nvPr/>
        </p:nvGrpSpPr>
        <p:grpSpPr>
          <a:xfrm>
            <a:off x="1703799" y="251820"/>
            <a:ext cx="2448406" cy="3099469"/>
            <a:chOff x="3437138" y="2564122"/>
            <a:chExt cx="2448406" cy="3099469"/>
          </a:xfrm>
        </p:grpSpPr>
        <p:sp>
          <p:nvSpPr>
            <p:cNvPr id="15" name="Oval 14">
              <a:extLst>
                <a:ext uri="{FF2B5EF4-FFF2-40B4-BE49-F238E27FC236}">
                  <a16:creationId xmlns:a16="http://schemas.microsoft.com/office/drawing/2014/main" id="{69955883-114D-6546-75AE-A9BBD9901B66}"/>
                </a:ext>
              </a:extLst>
            </p:cNvPr>
            <p:cNvSpPr/>
            <p:nvPr/>
          </p:nvSpPr>
          <p:spPr>
            <a:xfrm>
              <a:off x="3437138" y="2988315"/>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artoon of a blue monster&#10;&#10;Description automatically generated with low confidence">
              <a:extLst>
                <a:ext uri="{FF2B5EF4-FFF2-40B4-BE49-F238E27FC236}">
                  <a16:creationId xmlns:a16="http://schemas.microsoft.com/office/drawing/2014/main" id="{81DF84BA-C295-D580-8B64-460DDACE700D}"/>
                </a:ext>
              </a:extLst>
            </p:cNvPr>
            <p:cNvPicPr>
              <a:picLocks noChangeAspect="1"/>
            </p:cNvPicPr>
            <p:nvPr/>
          </p:nvPicPr>
          <p:blipFill>
            <a:blip r:embed="rId2"/>
            <a:stretch>
              <a:fillRect/>
            </a:stretch>
          </p:blipFill>
          <p:spPr>
            <a:xfrm>
              <a:off x="3562730" y="2564122"/>
              <a:ext cx="2191325" cy="3099469"/>
            </a:xfrm>
            <a:prstGeom prst="rect">
              <a:avLst/>
            </a:prstGeom>
          </p:spPr>
        </p:pic>
      </p:grpSp>
      <p:grpSp>
        <p:nvGrpSpPr>
          <p:cNvPr id="34" name="Group 33">
            <a:extLst>
              <a:ext uri="{FF2B5EF4-FFF2-40B4-BE49-F238E27FC236}">
                <a16:creationId xmlns:a16="http://schemas.microsoft.com/office/drawing/2014/main" id="{BC479789-787C-AA27-AC0C-F4741EE7FCE8}"/>
              </a:ext>
            </a:extLst>
          </p:cNvPr>
          <p:cNvGrpSpPr/>
          <p:nvPr/>
        </p:nvGrpSpPr>
        <p:grpSpPr>
          <a:xfrm>
            <a:off x="3753293" y="2927097"/>
            <a:ext cx="2448406" cy="2975578"/>
            <a:chOff x="6245266" y="4127492"/>
            <a:chExt cx="2448406" cy="2975578"/>
          </a:xfrm>
        </p:grpSpPr>
        <p:sp>
          <p:nvSpPr>
            <p:cNvPr id="18" name="Oval 17">
              <a:extLst>
                <a:ext uri="{FF2B5EF4-FFF2-40B4-BE49-F238E27FC236}">
                  <a16:creationId xmlns:a16="http://schemas.microsoft.com/office/drawing/2014/main" id="{0E97E90D-6DC2-B398-D7F3-8BB057F361A6}"/>
                </a:ext>
              </a:extLst>
            </p:cNvPr>
            <p:cNvSpPr/>
            <p:nvPr/>
          </p:nvSpPr>
          <p:spPr>
            <a:xfrm>
              <a:off x="6245266" y="4378171"/>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cartoon, fang, tooth, clipart&#10;&#10;Description automatically generated">
              <a:extLst>
                <a:ext uri="{FF2B5EF4-FFF2-40B4-BE49-F238E27FC236}">
                  <a16:creationId xmlns:a16="http://schemas.microsoft.com/office/drawing/2014/main" id="{126C027D-4C9C-816C-7822-E2E88321C6E7}"/>
                </a:ext>
              </a:extLst>
            </p:cNvPr>
            <p:cNvPicPr>
              <a:picLocks noChangeAspect="1"/>
            </p:cNvPicPr>
            <p:nvPr/>
          </p:nvPicPr>
          <p:blipFill>
            <a:blip r:embed="rId3"/>
            <a:stretch>
              <a:fillRect/>
            </a:stretch>
          </p:blipFill>
          <p:spPr>
            <a:xfrm>
              <a:off x="6385893" y="4127492"/>
              <a:ext cx="2103734" cy="2975578"/>
            </a:xfrm>
            <a:prstGeom prst="rect">
              <a:avLst/>
            </a:prstGeom>
          </p:spPr>
        </p:pic>
      </p:grpSp>
      <p:grpSp>
        <p:nvGrpSpPr>
          <p:cNvPr id="37" name="Group 36">
            <a:extLst>
              <a:ext uri="{FF2B5EF4-FFF2-40B4-BE49-F238E27FC236}">
                <a16:creationId xmlns:a16="http://schemas.microsoft.com/office/drawing/2014/main" id="{DEEC8FB1-FC6D-0B7D-A8D5-5396791125AF}"/>
              </a:ext>
            </a:extLst>
          </p:cNvPr>
          <p:cNvGrpSpPr/>
          <p:nvPr/>
        </p:nvGrpSpPr>
        <p:grpSpPr>
          <a:xfrm>
            <a:off x="9413116" y="3158086"/>
            <a:ext cx="2448406" cy="3204841"/>
            <a:chOff x="9413116" y="3158086"/>
            <a:chExt cx="2448406" cy="3204841"/>
          </a:xfrm>
        </p:grpSpPr>
        <p:sp>
          <p:nvSpPr>
            <p:cNvPr id="21" name="Oval 20">
              <a:extLst>
                <a:ext uri="{FF2B5EF4-FFF2-40B4-BE49-F238E27FC236}">
                  <a16:creationId xmlns:a16="http://schemas.microsoft.com/office/drawing/2014/main" id="{1EE11DD8-11E6-395A-659D-6F5A3B1E1593}"/>
                </a:ext>
              </a:extLst>
            </p:cNvPr>
            <p:cNvSpPr/>
            <p:nvPr/>
          </p:nvSpPr>
          <p:spPr>
            <a:xfrm>
              <a:off x="9413116" y="3766017"/>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artoon of a blue monster&#10;&#10;Description automatically generated with low confidence">
              <a:extLst>
                <a:ext uri="{FF2B5EF4-FFF2-40B4-BE49-F238E27FC236}">
                  <a16:creationId xmlns:a16="http://schemas.microsoft.com/office/drawing/2014/main" id="{4622D618-6F8D-4777-6072-95EE3E6A6368}"/>
                </a:ext>
              </a:extLst>
            </p:cNvPr>
            <p:cNvPicPr>
              <a:picLocks noChangeAspect="1"/>
            </p:cNvPicPr>
            <p:nvPr/>
          </p:nvPicPr>
          <p:blipFill>
            <a:blip r:embed="rId4"/>
            <a:stretch>
              <a:fillRect/>
            </a:stretch>
          </p:blipFill>
          <p:spPr>
            <a:xfrm>
              <a:off x="9504408" y="3158086"/>
              <a:ext cx="2265822" cy="3204841"/>
            </a:xfrm>
            <a:prstGeom prst="rect">
              <a:avLst/>
            </a:prstGeom>
          </p:spPr>
        </p:pic>
      </p:grpSp>
      <p:grpSp>
        <p:nvGrpSpPr>
          <p:cNvPr id="40" name="Group 39">
            <a:extLst>
              <a:ext uri="{FF2B5EF4-FFF2-40B4-BE49-F238E27FC236}">
                <a16:creationId xmlns:a16="http://schemas.microsoft.com/office/drawing/2014/main" id="{D50BF8BF-9572-98A5-76CB-C0AA8BF4567C}"/>
              </a:ext>
            </a:extLst>
          </p:cNvPr>
          <p:cNvGrpSpPr/>
          <p:nvPr/>
        </p:nvGrpSpPr>
        <p:grpSpPr>
          <a:xfrm>
            <a:off x="6669804" y="3841244"/>
            <a:ext cx="2479252" cy="3436524"/>
            <a:chOff x="3304270" y="2244873"/>
            <a:chExt cx="2479252" cy="3436524"/>
          </a:xfrm>
        </p:grpSpPr>
        <p:sp>
          <p:nvSpPr>
            <p:cNvPr id="24" name="Oval 23">
              <a:extLst>
                <a:ext uri="{FF2B5EF4-FFF2-40B4-BE49-F238E27FC236}">
                  <a16:creationId xmlns:a16="http://schemas.microsoft.com/office/drawing/2014/main" id="{2E1CE585-2E69-1DE9-BC68-377768FC3E2D}"/>
                </a:ext>
              </a:extLst>
            </p:cNvPr>
            <p:cNvSpPr/>
            <p:nvPr/>
          </p:nvSpPr>
          <p:spPr>
            <a:xfrm>
              <a:off x="3304270" y="2830384"/>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artoon orange monster with horns&#10;&#10;Description automatically generated with medium confidence">
              <a:extLst>
                <a:ext uri="{FF2B5EF4-FFF2-40B4-BE49-F238E27FC236}">
                  <a16:creationId xmlns:a16="http://schemas.microsoft.com/office/drawing/2014/main" id="{4EBBFA91-00CA-4634-D191-3886DFADBB89}"/>
                </a:ext>
              </a:extLst>
            </p:cNvPr>
            <p:cNvPicPr>
              <a:picLocks noChangeAspect="1"/>
            </p:cNvPicPr>
            <p:nvPr/>
          </p:nvPicPr>
          <p:blipFill>
            <a:blip r:embed="rId5"/>
            <a:stretch>
              <a:fillRect/>
            </a:stretch>
          </p:blipFill>
          <p:spPr>
            <a:xfrm>
              <a:off x="3353900" y="2244873"/>
              <a:ext cx="2429622" cy="3436524"/>
            </a:xfrm>
            <a:prstGeom prst="rect">
              <a:avLst/>
            </a:prstGeom>
          </p:spPr>
        </p:pic>
      </p:grpSp>
      <p:grpSp>
        <p:nvGrpSpPr>
          <p:cNvPr id="5" name="Group 4">
            <a:extLst>
              <a:ext uri="{FF2B5EF4-FFF2-40B4-BE49-F238E27FC236}">
                <a16:creationId xmlns:a16="http://schemas.microsoft.com/office/drawing/2014/main" id="{1B131CB4-79F6-A1A1-EB7C-AA2EB06C40D8}"/>
              </a:ext>
            </a:extLst>
          </p:cNvPr>
          <p:cNvGrpSpPr/>
          <p:nvPr/>
        </p:nvGrpSpPr>
        <p:grpSpPr>
          <a:xfrm>
            <a:off x="754602" y="3882420"/>
            <a:ext cx="2448406" cy="2975580"/>
            <a:chOff x="754602" y="3882420"/>
            <a:chExt cx="2448406" cy="2975580"/>
          </a:xfrm>
        </p:grpSpPr>
        <p:sp>
          <p:nvSpPr>
            <p:cNvPr id="12" name="Oval 11">
              <a:extLst>
                <a:ext uri="{FF2B5EF4-FFF2-40B4-BE49-F238E27FC236}">
                  <a16:creationId xmlns:a16="http://schemas.microsoft.com/office/drawing/2014/main" id="{24DBE234-AF0B-EB2D-F165-D60FB4B3F881}"/>
                </a:ext>
              </a:extLst>
            </p:cNvPr>
            <p:cNvSpPr/>
            <p:nvPr/>
          </p:nvSpPr>
          <p:spPr>
            <a:xfrm>
              <a:off x="754602" y="4208015"/>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blue monster&#10;&#10;Description automatically generated with medium confidence">
              <a:extLst>
                <a:ext uri="{FF2B5EF4-FFF2-40B4-BE49-F238E27FC236}">
                  <a16:creationId xmlns:a16="http://schemas.microsoft.com/office/drawing/2014/main" id="{3893FD6F-285C-52E4-930A-B9C393A2CB0A}"/>
                </a:ext>
              </a:extLst>
            </p:cNvPr>
            <p:cNvPicPr>
              <a:picLocks noChangeAspect="1"/>
            </p:cNvPicPr>
            <p:nvPr/>
          </p:nvPicPr>
          <p:blipFill>
            <a:blip r:embed="rId6"/>
            <a:stretch>
              <a:fillRect/>
            </a:stretch>
          </p:blipFill>
          <p:spPr>
            <a:xfrm>
              <a:off x="926937" y="3882420"/>
              <a:ext cx="2103735" cy="2975580"/>
            </a:xfrm>
            <a:prstGeom prst="rect">
              <a:avLst/>
            </a:prstGeom>
          </p:spPr>
        </p:pic>
      </p:grpSp>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4" y="4385731"/>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rot="16200000">
            <a:off x="7955279" y="3093271"/>
            <a:ext cx="7315204" cy="1128663"/>
          </a:xfrm>
          <a:solidFill>
            <a:schemeClr val="tx2">
              <a:lumMod val="60000"/>
              <a:lumOff val="40000"/>
              <a:alpha val="85000"/>
            </a:schemeClr>
          </a:solidFill>
        </p:spPr>
        <p:txBody>
          <a:bodyPr/>
          <a:lstStyle/>
          <a:p>
            <a:r>
              <a:rPr lang="en-US" sz="4000" dirty="0" err="1"/>
              <a:t>Colorea</a:t>
            </a:r>
            <a:r>
              <a:rPr lang="en-US" sz="4000" dirty="0"/>
              <a:t> </a:t>
            </a:r>
            <a:r>
              <a:rPr lang="en-US" sz="4000" dirty="0" err="1"/>
              <a:t>tu</a:t>
            </a:r>
            <a:r>
              <a:rPr lang="en-US" sz="4000" dirty="0"/>
              <a:t> </a:t>
            </a:r>
            <a:r>
              <a:rPr lang="en-US" sz="4000" dirty="0" err="1"/>
              <a:t>corazón</a:t>
            </a:r>
            <a:endParaRPr lang="en-US" sz="4000" dirty="0"/>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r>
              <a:rPr lang="en-US" sz="2400" b="0" dirty="0">
                <a:solidFill>
                  <a:schemeClr val="bg1"/>
                </a:solidFill>
                <a:effectLst/>
                <a:latin typeface="Avenir Next LT Pro" panose="020B0504020202020204" pitchFamily="34" charset="77"/>
              </a:rPr>
              <a:t>New employees &amp; anniversaries</a:t>
            </a:r>
          </a:p>
        </p:txBody>
      </p:sp>
      <p:sp>
        <p:nvSpPr>
          <p:cNvPr id="5" name="Oval 4">
            <a:extLst>
              <a:ext uri="{FF2B5EF4-FFF2-40B4-BE49-F238E27FC236}">
                <a16:creationId xmlns:a16="http://schemas.microsoft.com/office/drawing/2014/main" id="{5F429F4D-2983-63A7-2EB9-9B75FFB07CBA}"/>
              </a:ext>
            </a:extLst>
          </p:cNvPr>
          <p:cNvSpPr/>
          <p:nvPr/>
        </p:nvSpPr>
        <p:spPr>
          <a:xfrm>
            <a:off x="395647" y="2840669"/>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F4EFBB-16E8-D8A3-204D-94F96819C7C6}"/>
              </a:ext>
            </a:extLst>
          </p:cNvPr>
          <p:cNvSpPr/>
          <p:nvPr/>
        </p:nvSpPr>
        <p:spPr>
          <a:xfrm>
            <a:off x="395647" y="3600264"/>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D97A61-9637-B938-2EA2-8AE00AAF6BD4}"/>
              </a:ext>
            </a:extLst>
          </p:cNvPr>
          <p:cNvSpPr/>
          <p:nvPr/>
        </p:nvSpPr>
        <p:spPr>
          <a:xfrm>
            <a:off x="395647" y="4361154"/>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556138-5922-D824-E2EA-68C35FFE94D9}"/>
              </a:ext>
            </a:extLst>
          </p:cNvPr>
          <p:cNvSpPr/>
          <p:nvPr/>
        </p:nvSpPr>
        <p:spPr>
          <a:xfrm>
            <a:off x="383811" y="5119455"/>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6FAA52-5210-49C4-4D7F-E090E29D54F6}"/>
              </a:ext>
            </a:extLst>
          </p:cNvPr>
          <p:cNvSpPr/>
          <p:nvPr/>
        </p:nvSpPr>
        <p:spPr>
          <a:xfrm>
            <a:off x="383812" y="5943599"/>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03BC9AF-8678-D46A-1077-CCD44C94576B}"/>
              </a:ext>
            </a:extLst>
          </p:cNvPr>
          <p:cNvSpPr txBox="1"/>
          <p:nvPr/>
        </p:nvSpPr>
        <p:spPr>
          <a:xfrm>
            <a:off x="383811" y="479642"/>
            <a:ext cx="4025957" cy="1754326"/>
          </a:xfrm>
          <a:prstGeom prst="rect">
            <a:avLst/>
          </a:prstGeom>
          <a:noFill/>
        </p:spPr>
        <p:txBody>
          <a:bodyPr wrap="square" rtlCol="0">
            <a:spAutoFit/>
          </a:bodyPr>
          <a:lstStyle/>
          <a:p>
            <a:r>
              <a:rPr lang="es-ES" dirty="0"/>
              <a:t>Escoge los 5 sentimientos más comunes para ti. Utiliza la función de anotación para escribir los sentimientos y, a continuación, añade un color en el círculo para representarlos</a:t>
            </a:r>
            <a:r>
              <a:rPr lang="en-US" dirty="0"/>
              <a:t>. </a:t>
            </a:r>
          </a:p>
        </p:txBody>
      </p:sp>
      <p:cxnSp>
        <p:nvCxnSpPr>
          <p:cNvPr id="18" name="Straight Connector 17">
            <a:extLst>
              <a:ext uri="{FF2B5EF4-FFF2-40B4-BE49-F238E27FC236}">
                <a16:creationId xmlns:a16="http://schemas.microsoft.com/office/drawing/2014/main" id="{B5E4249A-B6D0-2161-0CC5-2187CABBF94F}"/>
              </a:ext>
            </a:extLst>
          </p:cNvPr>
          <p:cNvCxnSpPr/>
          <p:nvPr/>
        </p:nvCxnSpPr>
        <p:spPr>
          <a:xfrm>
            <a:off x="938664" y="3222409"/>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6AF28BF-22F2-97B2-9E3C-212E18D21F4F}"/>
              </a:ext>
            </a:extLst>
          </p:cNvPr>
          <p:cNvCxnSpPr/>
          <p:nvPr/>
        </p:nvCxnSpPr>
        <p:spPr>
          <a:xfrm>
            <a:off x="938664" y="3980708"/>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738720F-4794-8F0E-CF07-7BD1F9C889AC}"/>
              </a:ext>
            </a:extLst>
          </p:cNvPr>
          <p:cNvCxnSpPr/>
          <p:nvPr/>
        </p:nvCxnSpPr>
        <p:spPr>
          <a:xfrm>
            <a:off x="938664" y="4732720"/>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6334C40-547D-F8D4-340B-5D165177AF2A}"/>
              </a:ext>
            </a:extLst>
          </p:cNvPr>
          <p:cNvCxnSpPr/>
          <p:nvPr/>
        </p:nvCxnSpPr>
        <p:spPr>
          <a:xfrm>
            <a:off x="938664" y="5482143"/>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433D4D2-9A7C-E1A8-64D9-C9732E547B8B}"/>
              </a:ext>
            </a:extLst>
          </p:cNvPr>
          <p:cNvCxnSpPr/>
          <p:nvPr/>
        </p:nvCxnSpPr>
        <p:spPr>
          <a:xfrm>
            <a:off x="938664" y="6306287"/>
            <a:ext cx="2414726"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43B72604-B8F5-1801-A54A-3FB8D8366F4B}"/>
              </a:ext>
            </a:extLst>
          </p:cNvPr>
          <p:cNvSpPr txBox="1"/>
          <p:nvPr/>
        </p:nvSpPr>
        <p:spPr>
          <a:xfrm>
            <a:off x="5698331" y="185110"/>
            <a:ext cx="4821796" cy="1200329"/>
          </a:xfrm>
          <a:prstGeom prst="rect">
            <a:avLst/>
          </a:prstGeom>
          <a:noFill/>
        </p:spPr>
        <p:txBody>
          <a:bodyPr wrap="square" rtlCol="0">
            <a:spAutoFit/>
          </a:bodyPr>
          <a:lstStyle/>
          <a:p>
            <a:r>
              <a:rPr lang="es-ES" dirty="0"/>
              <a:t>¿Tu corazón se ve diferente cuando piensas en lo malo que pasó? Colorea tu corazón para representar cómo te sientes cuando piensas en lo que pasó</a:t>
            </a:r>
            <a:r>
              <a:rPr lang="en-US" dirty="0"/>
              <a:t>.</a:t>
            </a:r>
          </a:p>
        </p:txBody>
      </p:sp>
      <p:sp>
        <p:nvSpPr>
          <p:cNvPr id="24" name="Heart 23">
            <a:extLst>
              <a:ext uri="{FF2B5EF4-FFF2-40B4-BE49-F238E27FC236}">
                <a16:creationId xmlns:a16="http://schemas.microsoft.com/office/drawing/2014/main" id="{221D4CBB-B8C4-2F0B-5212-11BCC331BEE6}"/>
              </a:ext>
            </a:extLst>
          </p:cNvPr>
          <p:cNvSpPr/>
          <p:nvPr/>
        </p:nvSpPr>
        <p:spPr>
          <a:xfrm>
            <a:off x="3719158" y="1488910"/>
            <a:ext cx="6338656" cy="5264457"/>
          </a:xfrm>
          <a:prstGeom prst="hear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39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Freeform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0F84AF8-0E18-4F7C-E775-9A97B9D54D40}"/>
              </a:ext>
            </a:extLst>
          </p:cNvPr>
          <p:cNvSpPr>
            <a:spLocks noGrp="1"/>
          </p:cNvSpPr>
          <p:nvPr>
            <p:ph type="title"/>
          </p:nvPr>
        </p:nvSpPr>
        <p:spPr>
          <a:xfrm rot="16200000">
            <a:off x="-3486552" y="2817649"/>
            <a:ext cx="8052620" cy="1222703"/>
          </a:xfrm>
        </p:spPr>
        <p:txBody>
          <a:bodyPr/>
          <a:lstStyle/>
          <a:p>
            <a:r>
              <a:rPr lang="es-ES" sz="2800" dirty="0"/>
              <a:t>EN QUÉ PARTE DE TU CUERPO SIENTES SENSACIONES</a:t>
            </a:r>
            <a:endParaRPr lang="en-US" sz="2800" dirty="0"/>
          </a:p>
        </p:txBody>
      </p:sp>
      <p:pic>
        <p:nvPicPr>
          <p:cNvPr id="4" name="Graphic 3" descr="Man with solid fill">
            <a:extLst>
              <a:ext uri="{FF2B5EF4-FFF2-40B4-BE49-F238E27FC236}">
                <a16:creationId xmlns:a16="http://schemas.microsoft.com/office/drawing/2014/main" id="{9BEDF8E5-BC80-E37D-54A6-DC8A229E21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2678" y="0"/>
            <a:ext cx="6861699" cy="6861699"/>
          </a:xfrm>
          <a:prstGeom prst="rect">
            <a:avLst/>
          </a:prstGeom>
        </p:spPr>
      </p:pic>
      <p:sp>
        <p:nvSpPr>
          <p:cNvPr id="10" name="Oval 9">
            <a:extLst>
              <a:ext uri="{FF2B5EF4-FFF2-40B4-BE49-F238E27FC236}">
                <a16:creationId xmlns:a16="http://schemas.microsoft.com/office/drawing/2014/main" id="{039591CF-47E0-7CFB-74EC-4C09B9FB7EB6}"/>
              </a:ext>
            </a:extLst>
          </p:cNvPr>
          <p:cNvSpPr/>
          <p:nvPr/>
        </p:nvSpPr>
        <p:spPr>
          <a:xfrm>
            <a:off x="8847189" y="378117"/>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72F678-192E-843C-9025-0B2A167C18AE}"/>
              </a:ext>
            </a:extLst>
          </p:cNvPr>
          <p:cNvSpPr/>
          <p:nvPr/>
        </p:nvSpPr>
        <p:spPr>
          <a:xfrm>
            <a:off x="8847189" y="1137712"/>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ECB3ED1-89D4-A2F6-8C48-2410814F10B4}"/>
              </a:ext>
            </a:extLst>
          </p:cNvPr>
          <p:cNvSpPr/>
          <p:nvPr/>
        </p:nvSpPr>
        <p:spPr>
          <a:xfrm>
            <a:off x="8847189" y="1898602"/>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51A8BC-76FB-FA7E-CEC9-66B48ACD95CD}"/>
              </a:ext>
            </a:extLst>
          </p:cNvPr>
          <p:cNvSpPr/>
          <p:nvPr/>
        </p:nvSpPr>
        <p:spPr>
          <a:xfrm>
            <a:off x="8835353" y="2656903"/>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0043A1-853F-120C-794F-EDE668EEFF67}"/>
              </a:ext>
            </a:extLst>
          </p:cNvPr>
          <p:cNvSpPr/>
          <p:nvPr/>
        </p:nvSpPr>
        <p:spPr>
          <a:xfrm>
            <a:off x="8835354" y="3481047"/>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F8D3FDD-2A82-FF37-C1FB-8A05C13BA7FA}"/>
              </a:ext>
            </a:extLst>
          </p:cNvPr>
          <p:cNvCxnSpPr/>
          <p:nvPr/>
        </p:nvCxnSpPr>
        <p:spPr>
          <a:xfrm>
            <a:off x="9390206" y="759857"/>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7169ACB-DD37-AEBF-78A7-5A580AAE9933}"/>
              </a:ext>
            </a:extLst>
          </p:cNvPr>
          <p:cNvCxnSpPr/>
          <p:nvPr/>
        </p:nvCxnSpPr>
        <p:spPr>
          <a:xfrm>
            <a:off x="9390206" y="1518156"/>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60860C0-268D-94FF-966D-BC5EFEBAEBFE}"/>
              </a:ext>
            </a:extLst>
          </p:cNvPr>
          <p:cNvCxnSpPr/>
          <p:nvPr/>
        </p:nvCxnSpPr>
        <p:spPr>
          <a:xfrm>
            <a:off x="9390206" y="2270168"/>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FCD1B9-C230-B5C0-65C8-AEBEAD73782A}"/>
              </a:ext>
            </a:extLst>
          </p:cNvPr>
          <p:cNvCxnSpPr/>
          <p:nvPr/>
        </p:nvCxnSpPr>
        <p:spPr>
          <a:xfrm>
            <a:off x="9390206" y="3019591"/>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C4E83E2-19B0-E24E-B71B-FD5589A60F57}"/>
              </a:ext>
            </a:extLst>
          </p:cNvPr>
          <p:cNvCxnSpPr/>
          <p:nvPr/>
        </p:nvCxnSpPr>
        <p:spPr>
          <a:xfrm>
            <a:off x="9390206" y="3843735"/>
            <a:ext cx="2414726"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E2F410A-E86E-AD7C-D4A4-79CAC82C9271}"/>
              </a:ext>
            </a:extLst>
          </p:cNvPr>
          <p:cNvSpPr txBox="1"/>
          <p:nvPr/>
        </p:nvSpPr>
        <p:spPr>
          <a:xfrm>
            <a:off x="7946258" y="4086765"/>
            <a:ext cx="3660723" cy="1754326"/>
          </a:xfrm>
          <a:prstGeom prst="rect">
            <a:avLst/>
          </a:prstGeom>
          <a:noFill/>
        </p:spPr>
        <p:txBody>
          <a:bodyPr wrap="square" rtlCol="0">
            <a:spAutoFit/>
          </a:bodyPr>
          <a:lstStyle/>
          <a:p>
            <a:r>
              <a:rPr lang="es-ES" dirty="0"/>
              <a:t>Escoge los 5 sentimientos más comunes para ti. Utiliza la función de anotación para escribir los sentimientos y, a continuación, añade un color en el círculo para representarlos</a:t>
            </a:r>
            <a:r>
              <a:rPr lang="en-US" dirty="0"/>
              <a:t>. </a:t>
            </a:r>
          </a:p>
        </p:txBody>
      </p:sp>
    </p:spTree>
    <p:extLst>
      <p:ext uri="{BB962C8B-B14F-4D97-AF65-F5344CB8AC3E}">
        <p14:creationId xmlns:p14="http://schemas.microsoft.com/office/powerpoint/2010/main" val="1636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687C-C110-BB41-4B2F-20F713D09FDE}"/>
              </a:ext>
            </a:extLst>
          </p:cNvPr>
          <p:cNvSpPr>
            <a:spLocks noGrp="1"/>
          </p:cNvSpPr>
          <p:nvPr>
            <p:ph type="title"/>
          </p:nvPr>
        </p:nvSpPr>
        <p:spPr>
          <a:xfrm>
            <a:off x="7208668" y="0"/>
            <a:ext cx="4548326" cy="6857999"/>
          </a:xfrm>
        </p:spPr>
        <p:txBody>
          <a:bodyPr/>
          <a:lstStyle/>
          <a:p>
            <a:pPr marL="168275"/>
            <a:r>
              <a:rPr lang="es-ES" sz="3800" spc="300" dirty="0">
                <a:solidFill>
                  <a:schemeClr val="bg1"/>
                </a:solidFill>
                <a:effectLst/>
                <a:latin typeface="Posterama" panose="020B0504020200020000" pitchFamily="34" charset="0"/>
                <a:cs typeface="Posterama" panose="020B0504020200020000" pitchFamily="34" charset="0"/>
              </a:rPr>
              <a:t>¿Cuán grandes son tus sentimientos</a:t>
            </a:r>
            <a:r>
              <a:rPr lang="en-US" sz="3800" spc="300" dirty="0">
                <a:solidFill>
                  <a:schemeClr val="bg1"/>
                </a:solidFill>
                <a:effectLst/>
                <a:latin typeface="Posterama" panose="020B0504020200020000" pitchFamily="34" charset="0"/>
                <a:cs typeface="Posterama" panose="020B0504020200020000" pitchFamily="34" charset="0"/>
              </a:rPr>
              <a:t>?</a:t>
            </a:r>
            <a:br>
              <a:rPr lang="en-US" sz="3800" spc="300" dirty="0">
                <a:solidFill>
                  <a:schemeClr val="bg1"/>
                </a:solidFill>
                <a:effectLst/>
                <a:latin typeface="Posterama" panose="020B0504020200020000" pitchFamily="34" charset="0"/>
                <a:cs typeface="Posterama" panose="020B0504020200020000" pitchFamily="34" charset="0"/>
              </a:rPr>
            </a:br>
            <a:br>
              <a:rPr lang="en-US" sz="3800" spc="300" dirty="0">
                <a:solidFill>
                  <a:schemeClr val="bg1"/>
                </a:solidFill>
                <a:effectLst/>
                <a:latin typeface="Posterama" panose="020B0504020200020000" pitchFamily="34" charset="0"/>
                <a:cs typeface="Posterama" panose="020B0504020200020000" pitchFamily="34" charset="0"/>
              </a:rPr>
            </a:br>
            <a:r>
              <a:rPr lang="es-ES" sz="2000" dirty="0">
                <a:latin typeface="Posterama" panose="020B0504020200020000" pitchFamily="34" charset="0"/>
                <a:cs typeface="Posterama" panose="020B0504020200020000" pitchFamily="34" charset="0"/>
              </a:rPr>
              <a:t>Pide a tu terapeuta que suba el color hasta el número que sientas hoy</a:t>
            </a:r>
            <a:r>
              <a:rPr lang="en-US" sz="2000" dirty="0">
                <a:latin typeface="Posterama" panose="020B0504020200020000" pitchFamily="34" charset="0"/>
                <a:cs typeface="Posterama" panose="020B0504020200020000" pitchFamily="34" charset="0"/>
              </a:rPr>
              <a:t>.</a:t>
            </a:r>
            <a:br>
              <a:rPr lang="en-US" sz="2000" dirty="0">
                <a:latin typeface="Posterama" panose="020B0504020200020000" pitchFamily="34" charset="0"/>
                <a:cs typeface="Posterama" panose="020B0504020200020000" pitchFamily="34" charset="0"/>
              </a:rPr>
            </a:br>
            <a:br>
              <a:rPr lang="en-US" sz="2000" dirty="0">
                <a:latin typeface="Posterama" panose="020B0504020200020000" pitchFamily="34" charset="0"/>
                <a:cs typeface="Posterama" panose="020B0504020200020000" pitchFamily="34" charset="0"/>
              </a:rPr>
            </a:br>
            <a:br>
              <a:rPr lang="en-US" sz="2000" dirty="0">
                <a:latin typeface="Posterama" panose="020B0504020200020000" pitchFamily="34" charset="0"/>
                <a:cs typeface="Posterama" panose="020B0504020200020000" pitchFamily="34" charset="0"/>
              </a:rPr>
            </a:br>
            <a:r>
              <a:rPr lang="es-ES" sz="2000" dirty="0">
                <a:latin typeface="Posterama" panose="020B0504020200020000" pitchFamily="34" charset="0"/>
                <a:cs typeface="Posterama" panose="020B0504020200020000" pitchFamily="34" charset="0"/>
              </a:rPr>
              <a:t>¿Cómo te sientes cuando piensas en lo malo que pasó</a:t>
            </a:r>
            <a:r>
              <a:rPr lang="en-US" sz="2000" dirty="0">
                <a:latin typeface="Posterama" panose="020B0504020200020000" pitchFamily="34" charset="0"/>
                <a:cs typeface="Posterama" panose="020B0504020200020000" pitchFamily="34" charset="0"/>
              </a:rPr>
              <a:t>?</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13" name="Rectangle 12">
            <a:extLst>
              <a:ext uri="{FF2B5EF4-FFF2-40B4-BE49-F238E27FC236}">
                <a16:creationId xmlns:a16="http://schemas.microsoft.com/office/drawing/2014/main" id="{F2DD1382-03E9-75D2-6226-F9E0F3947646}"/>
              </a:ext>
            </a:extLst>
          </p:cNvPr>
          <p:cNvSpPr/>
          <p:nvPr/>
        </p:nvSpPr>
        <p:spPr>
          <a:xfrm>
            <a:off x="435006" y="616998"/>
            <a:ext cx="914400" cy="56195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CF5EF5-C190-E958-329F-B21632285805}"/>
              </a:ext>
            </a:extLst>
          </p:cNvPr>
          <p:cNvSpPr/>
          <p:nvPr/>
        </p:nvSpPr>
        <p:spPr>
          <a:xfrm>
            <a:off x="1785892" y="616995"/>
            <a:ext cx="914400" cy="56195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7F5F6-2328-C41B-F434-CED465AD0E92}"/>
              </a:ext>
            </a:extLst>
          </p:cNvPr>
          <p:cNvSpPr/>
          <p:nvPr/>
        </p:nvSpPr>
        <p:spPr>
          <a:xfrm>
            <a:off x="3190331" y="616995"/>
            <a:ext cx="914400" cy="56195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18BAAE-B5EE-FE53-5C89-1C62809C4CF2}"/>
              </a:ext>
            </a:extLst>
          </p:cNvPr>
          <p:cNvSpPr/>
          <p:nvPr/>
        </p:nvSpPr>
        <p:spPr>
          <a:xfrm>
            <a:off x="4626080" y="616995"/>
            <a:ext cx="914400" cy="56195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CD0C6D-7253-3E86-8CCD-37DC4BDACB61}"/>
              </a:ext>
            </a:extLst>
          </p:cNvPr>
          <p:cNvSpPr/>
          <p:nvPr/>
        </p:nvSpPr>
        <p:spPr>
          <a:xfrm>
            <a:off x="6068794" y="616997"/>
            <a:ext cx="914400" cy="56195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F7AFA0-D40E-5E80-E83E-7672E29AD4E6}"/>
              </a:ext>
            </a:extLst>
          </p:cNvPr>
          <p:cNvSpPr/>
          <p:nvPr/>
        </p:nvSpPr>
        <p:spPr>
          <a:xfrm>
            <a:off x="1785892" y="5965794"/>
            <a:ext cx="914400" cy="27520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759D82-EFD3-1943-D47D-9F436ED0E761}"/>
              </a:ext>
            </a:extLst>
          </p:cNvPr>
          <p:cNvSpPr/>
          <p:nvPr/>
        </p:nvSpPr>
        <p:spPr>
          <a:xfrm>
            <a:off x="3190331" y="5961355"/>
            <a:ext cx="914400" cy="27520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D1FA9-D7B8-CC8B-5F59-D052F7CB5BD3}"/>
              </a:ext>
            </a:extLst>
          </p:cNvPr>
          <p:cNvSpPr/>
          <p:nvPr/>
        </p:nvSpPr>
        <p:spPr>
          <a:xfrm>
            <a:off x="4629992" y="5961355"/>
            <a:ext cx="914400" cy="275208"/>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A7B6B5-70B1-0E8D-40BD-22B1B4CE5B9F}"/>
              </a:ext>
            </a:extLst>
          </p:cNvPr>
          <p:cNvSpPr/>
          <p:nvPr/>
        </p:nvSpPr>
        <p:spPr>
          <a:xfrm>
            <a:off x="6068794" y="5961355"/>
            <a:ext cx="914400" cy="27520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8FD089-4505-44BF-B8DD-0F8241B472E8}"/>
              </a:ext>
            </a:extLst>
          </p:cNvPr>
          <p:cNvSpPr/>
          <p:nvPr/>
        </p:nvSpPr>
        <p:spPr>
          <a:xfrm>
            <a:off x="435006" y="5965794"/>
            <a:ext cx="914400" cy="27520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836F74C-C063-BC9E-7B73-CE51DE6C1753}"/>
              </a:ext>
            </a:extLst>
          </p:cNvPr>
          <p:cNvSpPr txBox="1"/>
          <p:nvPr/>
        </p:nvSpPr>
        <p:spPr>
          <a:xfrm>
            <a:off x="-10222" y="616995"/>
            <a:ext cx="453970" cy="5355312"/>
          </a:xfrm>
          <a:prstGeom prst="rect">
            <a:avLst/>
          </a:prstGeom>
          <a:noFill/>
        </p:spPr>
        <p:txBody>
          <a:bodyPr wrap="none" rtlCol="0">
            <a:spAutoFit/>
          </a:bodyPr>
          <a:lstStyle/>
          <a:p>
            <a:r>
              <a:rPr lang="en-US" dirty="0"/>
              <a:t>10</a:t>
            </a:r>
          </a:p>
          <a:p>
            <a:endParaRPr lang="en-US" dirty="0"/>
          </a:p>
          <a:p>
            <a:r>
              <a:rPr lang="en-US" dirty="0"/>
              <a:t> 9</a:t>
            </a:r>
          </a:p>
          <a:p>
            <a:endParaRPr lang="en-US" dirty="0"/>
          </a:p>
          <a:p>
            <a:r>
              <a:rPr lang="en-US" dirty="0"/>
              <a:t> 8</a:t>
            </a:r>
          </a:p>
          <a:p>
            <a:endParaRPr lang="en-US" dirty="0"/>
          </a:p>
          <a:p>
            <a:r>
              <a:rPr lang="en-US" dirty="0"/>
              <a:t> 7</a:t>
            </a:r>
          </a:p>
          <a:p>
            <a:endParaRPr lang="en-US" dirty="0"/>
          </a:p>
          <a:p>
            <a:r>
              <a:rPr lang="en-US" dirty="0"/>
              <a:t> 6</a:t>
            </a:r>
          </a:p>
          <a:p>
            <a:endParaRPr lang="en-US" dirty="0"/>
          </a:p>
          <a:p>
            <a:r>
              <a:rPr lang="en-US" dirty="0"/>
              <a:t> 5</a:t>
            </a:r>
          </a:p>
          <a:p>
            <a:endParaRPr lang="en-US" dirty="0"/>
          </a:p>
          <a:p>
            <a:r>
              <a:rPr lang="en-US" dirty="0"/>
              <a:t> 4</a:t>
            </a:r>
          </a:p>
          <a:p>
            <a:endParaRPr lang="en-US" dirty="0"/>
          </a:p>
          <a:p>
            <a:r>
              <a:rPr lang="en-US" dirty="0"/>
              <a:t> 3</a:t>
            </a:r>
          </a:p>
          <a:p>
            <a:endParaRPr lang="en-US" dirty="0"/>
          </a:p>
          <a:p>
            <a:r>
              <a:rPr lang="en-US" dirty="0"/>
              <a:t> 2</a:t>
            </a:r>
          </a:p>
          <a:p>
            <a:endParaRPr lang="en-US" dirty="0"/>
          </a:p>
          <a:p>
            <a:r>
              <a:rPr lang="en-US" dirty="0"/>
              <a:t> 1</a:t>
            </a:r>
          </a:p>
        </p:txBody>
      </p:sp>
      <p:sp>
        <p:nvSpPr>
          <p:cNvPr id="20" name="TextBox 19">
            <a:extLst>
              <a:ext uri="{FF2B5EF4-FFF2-40B4-BE49-F238E27FC236}">
                <a16:creationId xmlns:a16="http://schemas.microsoft.com/office/drawing/2014/main" id="{C508E476-59DE-455C-23DB-C56DC2AB4161}"/>
              </a:ext>
            </a:extLst>
          </p:cNvPr>
          <p:cNvSpPr txBox="1"/>
          <p:nvPr/>
        </p:nvSpPr>
        <p:spPr>
          <a:xfrm>
            <a:off x="1340664" y="603966"/>
            <a:ext cx="453970" cy="5355312"/>
          </a:xfrm>
          <a:prstGeom prst="rect">
            <a:avLst/>
          </a:prstGeom>
          <a:noFill/>
        </p:spPr>
        <p:txBody>
          <a:bodyPr wrap="none" rtlCol="0">
            <a:spAutoFit/>
          </a:bodyPr>
          <a:lstStyle/>
          <a:p>
            <a:r>
              <a:rPr lang="en-US" dirty="0"/>
              <a:t>10</a:t>
            </a:r>
          </a:p>
          <a:p>
            <a:endParaRPr lang="en-US" dirty="0"/>
          </a:p>
          <a:p>
            <a:r>
              <a:rPr lang="en-US" dirty="0"/>
              <a:t> 9</a:t>
            </a:r>
          </a:p>
          <a:p>
            <a:endParaRPr lang="en-US" dirty="0"/>
          </a:p>
          <a:p>
            <a:r>
              <a:rPr lang="en-US" dirty="0"/>
              <a:t> 8</a:t>
            </a:r>
          </a:p>
          <a:p>
            <a:endParaRPr lang="en-US" dirty="0"/>
          </a:p>
          <a:p>
            <a:r>
              <a:rPr lang="en-US" dirty="0"/>
              <a:t> 7</a:t>
            </a:r>
          </a:p>
          <a:p>
            <a:endParaRPr lang="en-US" dirty="0"/>
          </a:p>
          <a:p>
            <a:r>
              <a:rPr lang="en-US" dirty="0"/>
              <a:t> 6</a:t>
            </a:r>
          </a:p>
          <a:p>
            <a:endParaRPr lang="en-US" dirty="0"/>
          </a:p>
          <a:p>
            <a:r>
              <a:rPr lang="en-US" dirty="0"/>
              <a:t> 5</a:t>
            </a:r>
          </a:p>
          <a:p>
            <a:endParaRPr lang="en-US" dirty="0"/>
          </a:p>
          <a:p>
            <a:r>
              <a:rPr lang="en-US" dirty="0"/>
              <a:t> 4</a:t>
            </a:r>
          </a:p>
          <a:p>
            <a:endParaRPr lang="en-US" dirty="0"/>
          </a:p>
          <a:p>
            <a:r>
              <a:rPr lang="en-US" dirty="0"/>
              <a:t> 3</a:t>
            </a:r>
          </a:p>
          <a:p>
            <a:endParaRPr lang="en-US" dirty="0"/>
          </a:p>
          <a:p>
            <a:r>
              <a:rPr lang="en-US" dirty="0"/>
              <a:t> 2</a:t>
            </a:r>
          </a:p>
          <a:p>
            <a:endParaRPr lang="en-US" dirty="0"/>
          </a:p>
          <a:p>
            <a:r>
              <a:rPr lang="en-US" dirty="0"/>
              <a:t> 1</a:t>
            </a:r>
          </a:p>
        </p:txBody>
      </p:sp>
      <p:sp>
        <p:nvSpPr>
          <p:cNvPr id="21" name="TextBox 20">
            <a:extLst>
              <a:ext uri="{FF2B5EF4-FFF2-40B4-BE49-F238E27FC236}">
                <a16:creationId xmlns:a16="http://schemas.microsoft.com/office/drawing/2014/main" id="{A8437436-A00C-6DDB-8A1B-0E896141A4E3}"/>
              </a:ext>
            </a:extLst>
          </p:cNvPr>
          <p:cNvSpPr txBox="1"/>
          <p:nvPr/>
        </p:nvSpPr>
        <p:spPr>
          <a:xfrm>
            <a:off x="4112555" y="606043"/>
            <a:ext cx="453970" cy="5355312"/>
          </a:xfrm>
          <a:prstGeom prst="rect">
            <a:avLst/>
          </a:prstGeom>
          <a:noFill/>
        </p:spPr>
        <p:txBody>
          <a:bodyPr wrap="none" rtlCol="0">
            <a:spAutoFit/>
          </a:bodyPr>
          <a:lstStyle/>
          <a:p>
            <a:r>
              <a:rPr lang="en-US" dirty="0"/>
              <a:t>10</a:t>
            </a:r>
          </a:p>
          <a:p>
            <a:endParaRPr lang="en-US" dirty="0"/>
          </a:p>
          <a:p>
            <a:r>
              <a:rPr lang="en-US" dirty="0"/>
              <a:t> 9</a:t>
            </a:r>
          </a:p>
          <a:p>
            <a:endParaRPr lang="en-US" dirty="0"/>
          </a:p>
          <a:p>
            <a:r>
              <a:rPr lang="en-US" dirty="0"/>
              <a:t> 8</a:t>
            </a:r>
          </a:p>
          <a:p>
            <a:endParaRPr lang="en-US" dirty="0"/>
          </a:p>
          <a:p>
            <a:r>
              <a:rPr lang="en-US" dirty="0"/>
              <a:t> 7</a:t>
            </a:r>
          </a:p>
          <a:p>
            <a:endParaRPr lang="en-US" dirty="0"/>
          </a:p>
          <a:p>
            <a:r>
              <a:rPr lang="en-US" dirty="0"/>
              <a:t> 6</a:t>
            </a:r>
          </a:p>
          <a:p>
            <a:endParaRPr lang="en-US" dirty="0"/>
          </a:p>
          <a:p>
            <a:r>
              <a:rPr lang="en-US" dirty="0"/>
              <a:t> 5</a:t>
            </a:r>
          </a:p>
          <a:p>
            <a:endParaRPr lang="en-US" dirty="0"/>
          </a:p>
          <a:p>
            <a:r>
              <a:rPr lang="en-US" dirty="0"/>
              <a:t> 4</a:t>
            </a:r>
          </a:p>
          <a:p>
            <a:endParaRPr lang="en-US" dirty="0"/>
          </a:p>
          <a:p>
            <a:r>
              <a:rPr lang="en-US" dirty="0"/>
              <a:t> 3</a:t>
            </a:r>
          </a:p>
          <a:p>
            <a:endParaRPr lang="en-US" dirty="0"/>
          </a:p>
          <a:p>
            <a:r>
              <a:rPr lang="en-US" dirty="0"/>
              <a:t> 2</a:t>
            </a:r>
          </a:p>
          <a:p>
            <a:endParaRPr lang="en-US" dirty="0"/>
          </a:p>
          <a:p>
            <a:r>
              <a:rPr lang="en-US" dirty="0"/>
              <a:t> 1</a:t>
            </a:r>
          </a:p>
        </p:txBody>
      </p:sp>
      <p:sp>
        <p:nvSpPr>
          <p:cNvPr id="22" name="TextBox 21">
            <a:extLst>
              <a:ext uri="{FF2B5EF4-FFF2-40B4-BE49-F238E27FC236}">
                <a16:creationId xmlns:a16="http://schemas.microsoft.com/office/drawing/2014/main" id="{2B0393B7-256C-A925-0793-EBC92019F984}"/>
              </a:ext>
            </a:extLst>
          </p:cNvPr>
          <p:cNvSpPr txBox="1"/>
          <p:nvPr/>
        </p:nvSpPr>
        <p:spPr>
          <a:xfrm>
            <a:off x="2737872" y="606043"/>
            <a:ext cx="453970" cy="5355312"/>
          </a:xfrm>
          <a:prstGeom prst="rect">
            <a:avLst/>
          </a:prstGeom>
          <a:noFill/>
        </p:spPr>
        <p:txBody>
          <a:bodyPr wrap="none" rtlCol="0">
            <a:spAutoFit/>
          </a:bodyPr>
          <a:lstStyle/>
          <a:p>
            <a:r>
              <a:rPr lang="en-US" dirty="0"/>
              <a:t>10</a:t>
            </a:r>
          </a:p>
          <a:p>
            <a:endParaRPr lang="en-US" dirty="0"/>
          </a:p>
          <a:p>
            <a:r>
              <a:rPr lang="en-US" dirty="0"/>
              <a:t> 9</a:t>
            </a:r>
          </a:p>
          <a:p>
            <a:endParaRPr lang="en-US" dirty="0"/>
          </a:p>
          <a:p>
            <a:r>
              <a:rPr lang="en-US" dirty="0"/>
              <a:t> 8</a:t>
            </a:r>
          </a:p>
          <a:p>
            <a:endParaRPr lang="en-US" dirty="0"/>
          </a:p>
          <a:p>
            <a:r>
              <a:rPr lang="en-US" dirty="0"/>
              <a:t> 7</a:t>
            </a:r>
          </a:p>
          <a:p>
            <a:endParaRPr lang="en-US" dirty="0"/>
          </a:p>
          <a:p>
            <a:r>
              <a:rPr lang="en-US" dirty="0"/>
              <a:t> 6</a:t>
            </a:r>
          </a:p>
          <a:p>
            <a:endParaRPr lang="en-US" dirty="0"/>
          </a:p>
          <a:p>
            <a:r>
              <a:rPr lang="en-US" dirty="0"/>
              <a:t> 5</a:t>
            </a:r>
          </a:p>
          <a:p>
            <a:endParaRPr lang="en-US" dirty="0"/>
          </a:p>
          <a:p>
            <a:r>
              <a:rPr lang="en-US" dirty="0"/>
              <a:t> 4</a:t>
            </a:r>
          </a:p>
          <a:p>
            <a:endParaRPr lang="en-US" dirty="0"/>
          </a:p>
          <a:p>
            <a:r>
              <a:rPr lang="en-US" dirty="0"/>
              <a:t> 3</a:t>
            </a:r>
          </a:p>
          <a:p>
            <a:endParaRPr lang="en-US" dirty="0"/>
          </a:p>
          <a:p>
            <a:r>
              <a:rPr lang="en-US" dirty="0"/>
              <a:t> 2</a:t>
            </a:r>
          </a:p>
          <a:p>
            <a:endParaRPr lang="en-US" dirty="0"/>
          </a:p>
          <a:p>
            <a:r>
              <a:rPr lang="en-US" dirty="0"/>
              <a:t> 1</a:t>
            </a:r>
          </a:p>
        </p:txBody>
      </p:sp>
      <p:sp>
        <p:nvSpPr>
          <p:cNvPr id="23" name="TextBox 22">
            <a:extLst>
              <a:ext uri="{FF2B5EF4-FFF2-40B4-BE49-F238E27FC236}">
                <a16:creationId xmlns:a16="http://schemas.microsoft.com/office/drawing/2014/main" id="{ABD592FB-68A5-A182-3479-5FEDC08A70E0}"/>
              </a:ext>
            </a:extLst>
          </p:cNvPr>
          <p:cNvSpPr txBox="1"/>
          <p:nvPr/>
        </p:nvSpPr>
        <p:spPr>
          <a:xfrm>
            <a:off x="5548304" y="621437"/>
            <a:ext cx="453970" cy="5355312"/>
          </a:xfrm>
          <a:prstGeom prst="rect">
            <a:avLst/>
          </a:prstGeom>
          <a:noFill/>
        </p:spPr>
        <p:txBody>
          <a:bodyPr wrap="none" rtlCol="0">
            <a:spAutoFit/>
          </a:bodyPr>
          <a:lstStyle/>
          <a:p>
            <a:r>
              <a:rPr lang="en-US" dirty="0"/>
              <a:t>10</a:t>
            </a:r>
          </a:p>
          <a:p>
            <a:endParaRPr lang="en-US" dirty="0"/>
          </a:p>
          <a:p>
            <a:r>
              <a:rPr lang="en-US" dirty="0"/>
              <a:t> 9</a:t>
            </a:r>
          </a:p>
          <a:p>
            <a:endParaRPr lang="en-US" dirty="0"/>
          </a:p>
          <a:p>
            <a:r>
              <a:rPr lang="en-US" dirty="0"/>
              <a:t> 8</a:t>
            </a:r>
          </a:p>
          <a:p>
            <a:endParaRPr lang="en-US" dirty="0"/>
          </a:p>
          <a:p>
            <a:r>
              <a:rPr lang="en-US" dirty="0"/>
              <a:t> 7</a:t>
            </a:r>
          </a:p>
          <a:p>
            <a:endParaRPr lang="en-US" dirty="0"/>
          </a:p>
          <a:p>
            <a:r>
              <a:rPr lang="en-US" dirty="0"/>
              <a:t> 6</a:t>
            </a:r>
          </a:p>
          <a:p>
            <a:endParaRPr lang="en-US" dirty="0"/>
          </a:p>
          <a:p>
            <a:r>
              <a:rPr lang="en-US" dirty="0"/>
              <a:t> 5</a:t>
            </a:r>
          </a:p>
          <a:p>
            <a:endParaRPr lang="en-US" dirty="0"/>
          </a:p>
          <a:p>
            <a:r>
              <a:rPr lang="en-US" dirty="0"/>
              <a:t> 4</a:t>
            </a:r>
          </a:p>
          <a:p>
            <a:endParaRPr lang="en-US" dirty="0"/>
          </a:p>
          <a:p>
            <a:r>
              <a:rPr lang="en-US" dirty="0"/>
              <a:t> 3</a:t>
            </a:r>
          </a:p>
          <a:p>
            <a:endParaRPr lang="en-US" dirty="0"/>
          </a:p>
          <a:p>
            <a:r>
              <a:rPr lang="en-US" dirty="0"/>
              <a:t> 2</a:t>
            </a:r>
          </a:p>
          <a:p>
            <a:endParaRPr lang="en-US" dirty="0"/>
          </a:p>
          <a:p>
            <a:r>
              <a:rPr lang="en-US" dirty="0"/>
              <a:t> 1</a:t>
            </a:r>
          </a:p>
        </p:txBody>
      </p:sp>
    </p:spTree>
    <p:extLst>
      <p:ext uri="{BB962C8B-B14F-4D97-AF65-F5344CB8AC3E}">
        <p14:creationId xmlns:p14="http://schemas.microsoft.com/office/powerpoint/2010/main" val="246631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16D9EC-9655-0C43-BE60-74B349C836B7}"/>
              </a:ext>
            </a:extLst>
          </p:cNvPr>
          <p:cNvSpPr>
            <a:spLocks noGrp="1"/>
          </p:cNvSpPr>
          <p:nvPr>
            <p:ph type="body" idx="1"/>
          </p:nvPr>
        </p:nvSpPr>
        <p:spPr>
          <a:xfrm>
            <a:off x="519110" y="492381"/>
            <a:ext cx="10671048" cy="822960"/>
          </a:xfrm>
        </p:spPr>
        <p:txBody>
          <a:bodyPr>
            <a:normAutofit/>
          </a:bodyPr>
          <a:lstStyle/>
          <a:p>
            <a:r>
              <a:rPr lang="en-US" sz="3200" b="1" dirty="0"/>
              <a:t>Tristeza</a:t>
            </a:r>
          </a:p>
        </p:txBody>
      </p:sp>
      <p:sp>
        <p:nvSpPr>
          <p:cNvPr id="2" name="TextBox 1">
            <a:extLst>
              <a:ext uri="{FF2B5EF4-FFF2-40B4-BE49-F238E27FC236}">
                <a16:creationId xmlns:a16="http://schemas.microsoft.com/office/drawing/2014/main" id="{9EF52846-1174-F44E-BE70-5E85D7BFC7BA}"/>
              </a:ext>
            </a:extLst>
          </p:cNvPr>
          <p:cNvSpPr txBox="1"/>
          <p:nvPr/>
        </p:nvSpPr>
        <p:spPr>
          <a:xfrm>
            <a:off x="1001842" y="1259082"/>
            <a:ext cx="3409908" cy="923330"/>
          </a:xfrm>
          <a:prstGeom prst="rect">
            <a:avLst/>
          </a:prstGeom>
          <a:noFill/>
        </p:spPr>
        <p:txBody>
          <a:bodyPr wrap="none" rtlCol="0">
            <a:spAutoFit/>
          </a:bodyPr>
          <a:lstStyle/>
          <a:p>
            <a:r>
              <a:rPr lang="en-US" dirty="0" err="1"/>
              <a:t>Cuáles</a:t>
            </a:r>
            <a:r>
              <a:rPr lang="en-US" dirty="0"/>
              <a:t> son mis </a:t>
            </a:r>
            <a:r>
              <a:rPr lang="en-US" dirty="0" err="1"/>
              <a:t>pensamientos</a:t>
            </a:r>
            <a:r>
              <a:rPr lang="en-US" dirty="0"/>
              <a:t>?</a:t>
            </a:r>
          </a:p>
          <a:p>
            <a:r>
              <a:rPr lang="en-US" dirty="0"/>
              <a:t> </a:t>
            </a:r>
          </a:p>
          <a:p>
            <a:r>
              <a:rPr lang="en-US" dirty="0" err="1"/>
              <a:t>Cuáles</a:t>
            </a:r>
            <a:r>
              <a:rPr lang="en-US" dirty="0"/>
              <a:t> son mis </a:t>
            </a:r>
            <a:r>
              <a:rPr lang="en-US" dirty="0" err="1"/>
              <a:t>acciones</a:t>
            </a:r>
            <a:r>
              <a:rPr lang="en-US" dirty="0"/>
              <a:t>?</a:t>
            </a:r>
          </a:p>
        </p:txBody>
      </p:sp>
      <p:sp>
        <p:nvSpPr>
          <p:cNvPr id="3" name="TextBox 2">
            <a:extLst>
              <a:ext uri="{FF2B5EF4-FFF2-40B4-BE49-F238E27FC236}">
                <a16:creationId xmlns:a16="http://schemas.microsoft.com/office/drawing/2014/main" id="{ED7A2D17-4F4A-2E43-993D-FA7B64159B6E}"/>
              </a:ext>
            </a:extLst>
          </p:cNvPr>
          <p:cNvSpPr txBox="1"/>
          <p:nvPr/>
        </p:nvSpPr>
        <p:spPr>
          <a:xfrm>
            <a:off x="3740176" y="1279876"/>
            <a:ext cx="3003238" cy="440871"/>
          </a:xfrm>
          <a:prstGeom prst="rect">
            <a:avLst/>
          </a:prstGeom>
          <a:noFill/>
          <a:ln w="25400">
            <a:solidFill>
              <a:schemeClr val="tx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1FFC94C0-A8F8-6B4D-8813-54D72B7A60A0}"/>
              </a:ext>
            </a:extLst>
          </p:cNvPr>
          <p:cNvSpPr txBox="1"/>
          <p:nvPr/>
        </p:nvSpPr>
        <p:spPr>
          <a:xfrm>
            <a:off x="3740176" y="1784910"/>
            <a:ext cx="3003238" cy="440871"/>
          </a:xfrm>
          <a:prstGeom prst="rect">
            <a:avLst/>
          </a:prstGeom>
          <a:noFill/>
          <a:ln w="25400">
            <a:solidFill>
              <a:schemeClr val="tx1"/>
            </a:solidFill>
          </a:ln>
        </p:spPr>
        <p:txBody>
          <a:bodyPr wrap="square" rtlCol="0">
            <a:spAutoFit/>
          </a:bodyPr>
          <a:lstStyle/>
          <a:p>
            <a:endParaRPr lang="en-US" dirty="0"/>
          </a:p>
        </p:txBody>
      </p:sp>
      <p:grpSp>
        <p:nvGrpSpPr>
          <p:cNvPr id="4" name="Group 3">
            <a:extLst>
              <a:ext uri="{FF2B5EF4-FFF2-40B4-BE49-F238E27FC236}">
                <a16:creationId xmlns:a16="http://schemas.microsoft.com/office/drawing/2014/main" id="{071C359F-80C7-3A10-45C9-9E2EC8E1E16F}"/>
              </a:ext>
            </a:extLst>
          </p:cNvPr>
          <p:cNvGrpSpPr/>
          <p:nvPr/>
        </p:nvGrpSpPr>
        <p:grpSpPr>
          <a:xfrm>
            <a:off x="6513250" y="355107"/>
            <a:ext cx="5427216" cy="7004482"/>
            <a:chOff x="3437138" y="2564122"/>
            <a:chExt cx="2448406" cy="3099469"/>
          </a:xfrm>
        </p:grpSpPr>
        <p:sp>
          <p:nvSpPr>
            <p:cNvPr id="8" name="Oval 7">
              <a:extLst>
                <a:ext uri="{FF2B5EF4-FFF2-40B4-BE49-F238E27FC236}">
                  <a16:creationId xmlns:a16="http://schemas.microsoft.com/office/drawing/2014/main" id="{E328CF61-FDFE-7410-DC78-D6F6BD1F445A}"/>
                </a:ext>
              </a:extLst>
            </p:cNvPr>
            <p:cNvSpPr/>
            <p:nvPr/>
          </p:nvSpPr>
          <p:spPr>
            <a:xfrm>
              <a:off x="3437138" y="2988315"/>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artoon of a blue monster&#10;&#10;Description automatically generated with low confidence">
              <a:extLst>
                <a:ext uri="{FF2B5EF4-FFF2-40B4-BE49-F238E27FC236}">
                  <a16:creationId xmlns:a16="http://schemas.microsoft.com/office/drawing/2014/main" id="{B378744C-D80E-557A-71C7-7F9CFFCF719D}"/>
                </a:ext>
              </a:extLst>
            </p:cNvPr>
            <p:cNvPicPr>
              <a:picLocks noChangeAspect="1"/>
            </p:cNvPicPr>
            <p:nvPr/>
          </p:nvPicPr>
          <p:blipFill>
            <a:blip r:embed="rId2"/>
            <a:stretch>
              <a:fillRect/>
            </a:stretch>
          </p:blipFill>
          <p:spPr>
            <a:xfrm>
              <a:off x="3562730" y="2564122"/>
              <a:ext cx="2191325" cy="3099469"/>
            </a:xfrm>
            <a:prstGeom prst="rect">
              <a:avLst/>
            </a:prstGeom>
          </p:spPr>
        </p:pic>
      </p:grpSp>
    </p:spTree>
    <p:extLst>
      <p:ext uri="{BB962C8B-B14F-4D97-AF65-F5344CB8AC3E}">
        <p14:creationId xmlns:p14="http://schemas.microsoft.com/office/powerpoint/2010/main" val="218009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16D9EC-9655-0C43-BE60-74B349C836B7}"/>
              </a:ext>
            </a:extLst>
          </p:cNvPr>
          <p:cNvSpPr>
            <a:spLocks noGrp="1"/>
          </p:cNvSpPr>
          <p:nvPr>
            <p:ph type="body" idx="1"/>
          </p:nvPr>
        </p:nvSpPr>
        <p:spPr>
          <a:xfrm>
            <a:off x="519110" y="492381"/>
            <a:ext cx="10671048" cy="822960"/>
          </a:xfrm>
        </p:spPr>
        <p:txBody>
          <a:bodyPr>
            <a:normAutofit/>
          </a:bodyPr>
          <a:lstStyle/>
          <a:p>
            <a:r>
              <a:rPr lang="en-US" sz="3200" b="1" dirty="0" err="1"/>
              <a:t>Diversión</a:t>
            </a:r>
            <a:endParaRPr lang="en-US" sz="3200" b="1" dirty="0"/>
          </a:p>
        </p:txBody>
      </p:sp>
      <p:sp>
        <p:nvSpPr>
          <p:cNvPr id="9" name="TextBox 8">
            <a:extLst>
              <a:ext uri="{FF2B5EF4-FFF2-40B4-BE49-F238E27FC236}">
                <a16:creationId xmlns:a16="http://schemas.microsoft.com/office/drawing/2014/main" id="{32FC055B-7FA6-DC49-915E-52409C74B72F}"/>
              </a:ext>
            </a:extLst>
          </p:cNvPr>
          <p:cNvSpPr txBox="1"/>
          <p:nvPr/>
        </p:nvSpPr>
        <p:spPr>
          <a:xfrm>
            <a:off x="1001842" y="1259082"/>
            <a:ext cx="3409908" cy="923330"/>
          </a:xfrm>
          <a:prstGeom prst="rect">
            <a:avLst/>
          </a:prstGeom>
          <a:noFill/>
        </p:spPr>
        <p:txBody>
          <a:bodyPr wrap="none" rtlCol="0">
            <a:spAutoFit/>
          </a:bodyPr>
          <a:lstStyle/>
          <a:p>
            <a:r>
              <a:rPr lang="en-US" dirty="0" err="1"/>
              <a:t>Cuáles</a:t>
            </a:r>
            <a:r>
              <a:rPr lang="en-US" dirty="0"/>
              <a:t> son mis </a:t>
            </a:r>
            <a:r>
              <a:rPr lang="en-US" dirty="0" err="1"/>
              <a:t>pensamientos</a:t>
            </a:r>
            <a:r>
              <a:rPr lang="en-US" dirty="0"/>
              <a:t>?</a:t>
            </a:r>
          </a:p>
          <a:p>
            <a:r>
              <a:rPr lang="en-US" dirty="0"/>
              <a:t> </a:t>
            </a:r>
          </a:p>
          <a:p>
            <a:r>
              <a:rPr lang="en-US" dirty="0" err="1"/>
              <a:t>Cuáles</a:t>
            </a:r>
            <a:r>
              <a:rPr lang="en-US" dirty="0"/>
              <a:t> son mis </a:t>
            </a:r>
            <a:r>
              <a:rPr lang="en-US" dirty="0" err="1"/>
              <a:t>acciones</a:t>
            </a:r>
            <a:r>
              <a:rPr lang="en-US" dirty="0"/>
              <a:t>?</a:t>
            </a:r>
          </a:p>
        </p:txBody>
      </p:sp>
      <p:sp>
        <p:nvSpPr>
          <p:cNvPr id="10" name="TextBox 9">
            <a:extLst>
              <a:ext uri="{FF2B5EF4-FFF2-40B4-BE49-F238E27FC236}">
                <a16:creationId xmlns:a16="http://schemas.microsoft.com/office/drawing/2014/main" id="{375E615B-0FE8-D144-B0D4-A7893A13001E}"/>
              </a:ext>
            </a:extLst>
          </p:cNvPr>
          <p:cNvSpPr txBox="1"/>
          <p:nvPr/>
        </p:nvSpPr>
        <p:spPr>
          <a:xfrm>
            <a:off x="3740176" y="1279876"/>
            <a:ext cx="3003238" cy="440871"/>
          </a:xfrm>
          <a:prstGeom prst="rect">
            <a:avLst/>
          </a:prstGeom>
          <a:noFill/>
          <a:ln w="254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0ED152E5-BB73-FD49-B4F4-5F955A25A581}"/>
              </a:ext>
            </a:extLst>
          </p:cNvPr>
          <p:cNvSpPr txBox="1"/>
          <p:nvPr/>
        </p:nvSpPr>
        <p:spPr>
          <a:xfrm>
            <a:off x="3740176" y="1784910"/>
            <a:ext cx="3003238" cy="440871"/>
          </a:xfrm>
          <a:prstGeom prst="rect">
            <a:avLst/>
          </a:prstGeom>
          <a:noFill/>
          <a:ln w="25400">
            <a:solidFill>
              <a:schemeClr val="tx1"/>
            </a:solidFill>
          </a:ln>
        </p:spPr>
        <p:txBody>
          <a:bodyPr wrap="square" rtlCol="0">
            <a:spAutoFit/>
          </a:bodyPr>
          <a:lstStyle/>
          <a:p>
            <a:endParaRPr lang="en-US" dirty="0"/>
          </a:p>
        </p:txBody>
      </p:sp>
      <p:grpSp>
        <p:nvGrpSpPr>
          <p:cNvPr id="2" name="Group 1">
            <a:extLst>
              <a:ext uri="{FF2B5EF4-FFF2-40B4-BE49-F238E27FC236}">
                <a16:creationId xmlns:a16="http://schemas.microsoft.com/office/drawing/2014/main" id="{3DEDF793-FA5B-CF76-277F-2255C7EA3FA4}"/>
              </a:ext>
            </a:extLst>
          </p:cNvPr>
          <p:cNvGrpSpPr/>
          <p:nvPr/>
        </p:nvGrpSpPr>
        <p:grpSpPr>
          <a:xfrm>
            <a:off x="6566770" y="-248573"/>
            <a:ext cx="5363067" cy="6937898"/>
            <a:chOff x="9413116" y="3158086"/>
            <a:chExt cx="2448406" cy="3204841"/>
          </a:xfrm>
        </p:grpSpPr>
        <p:sp>
          <p:nvSpPr>
            <p:cNvPr id="3" name="Oval 2">
              <a:extLst>
                <a:ext uri="{FF2B5EF4-FFF2-40B4-BE49-F238E27FC236}">
                  <a16:creationId xmlns:a16="http://schemas.microsoft.com/office/drawing/2014/main" id="{56F2C222-F867-8C0F-83E9-605C722AD480}"/>
                </a:ext>
              </a:extLst>
            </p:cNvPr>
            <p:cNvSpPr/>
            <p:nvPr/>
          </p:nvSpPr>
          <p:spPr>
            <a:xfrm>
              <a:off x="9413116" y="3766017"/>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blue monster&#10;&#10;Description automatically generated with low confidence">
              <a:extLst>
                <a:ext uri="{FF2B5EF4-FFF2-40B4-BE49-F238E27FC236}">
                  <a16:creationId xmlns:a16="http://schemas.microsoft.com/office/drawing/2014/main" id="{82111ED8-D421-BA55-1C9F-BD8E8B63ECD5}"/>
                </a:ext>
              </a:extLst>
            </p:cNvPr>
            <p:cNvPicPr>
              <a:picLocks noChangeAspect="1"/>
            </p:cNvPicPr>
            <p:nvPr/>
          </p:nvPicPr>
          <p:blipFill>
            <a:blip r:embed="rId2"/>
            <a:stretch>
              <a:fillRect/>
            </a:stretch>
          </p:blipFill>
          <p:spPr>
            <a:xfrm>
              <a:off x="9504408" y="3158086"/>
              <a:ext cx="2265822" cy="3204841"/>
            </a:xfrm>
            <a:prstGeom prst="rect">
              <a:avLst/>
            </a:prstGeom>
          </p:spPr>
        </p:pic>
      </p:grpSp>
    </p:spTree>
    <p:extLst>
      <p:ext uri="{BB962C8B-B14F-4D97-AF65-F5344CB8AC3E}">
        <p14:creationId xmlns:p14="http://schemas.microsoft.com/office/powerpoint/2010/main" val="152621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16D9EC-9655-0C43-BE60-74B349C836B7}"/>
              </a:ext>
            </a:extLst>
          </p:cNvPr>
          <p:cNvSpPr>
            <a:spLocks noGrp="1"/>
          </p:cNvSpPr>
          <p:nvPr>
            <p:ph type="body" idx="1"/>
          </p:nvPr>
        </p:nvSpPr>
        <p:spPr>
          <a:xfrm>
            <a:off x="519110" y="492381"/>
            <a:ext cx="10671048" cy="822960"/>
          </a:xfrm>
        </p:spPr>
        <p:txBody>
          <a:bodyPr>
            <a:normAutofit/>
          </a:bodyPr>
          <a:lstStyle/>
          <a:p>
            <a:r>
              <a:rPr lang="en-US" sz="3200" b="1" dirty="0" err="1"/>
              <a:t>Enojo</a:t>
            </a:r>
            <a:endParaRPr lang="en-US" sz="3200" b="1" dirty="0"/>
          </a:p>
        </p:txBody>
      </p:sp>
      <p:sp>
        <p:nvSpPr>
          <p:cNvPr id="9" name="TextBox 8">
            <a:extLst>
              <a:ext uri="{FF2B5EF4-FFF2-40B4-BE49-F238E27FC236}">
                <a16:creationId xmlns:a16="http://schemas.microsoft.com/office/drawing/2014/main" id="{34FD8B7F-681B-A24F-978F-1585784B2CDD}"/>
              </a:ext>
            </a:extLst>
          </p:cNvPr>
          <p:cNvSpPr txBox="1"/>
          <p:nvPr/>
        </p:nvSpPr>
        <p:spPr>
          <a:xfrm>
            <a:off x="1001842" y="1259082"/>
            <a:ext cx="3409908" cy="923330"/>
          </a:xfrm>
          <a:prstGeom prst="rect">
            <a:avLst/>
          </a:prstGeom>
          <a:noFill/>
        </p:spPr>
        <p:txBody>
          <a:bodyPr wrap="none" rtlCol="0">
            <a:spAutoFit/>
          </a:bodyPr>
          <a:lstStyle/>
          <a:p>
            <a:r>
              <a:rPr lang="en-US" dirty="0" err="1"/>
              <a:t>Cuáles</a:t>
            </a:r>
            <a:r>
              <a:rPr lang="en-US" dirty="0"/>
              <a:t> son mis </a:t>
            </a:r>
            <a:r>
              <a:rPr lang="en-US" dirty="0" err="1"/>
              <a:t>pensamientos</a:t>
            </a:r>
            <a:r>
              <a:rPr lang="en-US" dirty="0"/>
              <a:t>?</a:t>
            </a:r>
          </a:p>
          <a:p>
            <a:r>
              <a:rPr lang="en-US" dirty="0"/>
              <a:t> </a:t>
            </a:r>
          </a:p>
          <a:p>
            <a:r>
              <a:rPr lang="en-US" dirty="0" err="1"/>
              <a:t>Cuáles</a:t>
            </a:r>
            <a:r>
              <a:rPr lang="en-US" dirty="0"/>
              <a:t> son mis </a:t>
            </a:r>
            <a:r>
              <a:rPr lang="en-US" dirty="0" err="1"/>
              <a:t>acciones</a:t>
            </a:r>
            <a:r>
              <a:rPr lang="en-US" dirty="0"/>
              <a:t>?</a:t>
            </a:r>
          </a:p>
        </p:txBody>
      </p:sp>
      <p:sp>
        <p:nvSpPr>
          <p:cNvPr id="10" name="TextBox 9">
            <a:extLst>
              <a:ext uri="{FF2B5EF4-FFF2-40B4-BE49-F238E27FC236}">
                <a16:creationId xmlns:a16="http://schemas.microsoft.com/office/drawing/2014/main" id="{5D6D64D1-923E-5E40-BA7A-B02B3CD8B39C}"/>
              </a:ext>
            </a:extLst>
          </p:cNvPr>
          <p:cNvSpPr txBox="1"/>
          <p:nvPr/>
        </p:nvSpPr>
        <p:spPr>
          <a:xfrm>
            <a:off x="3740176" y="1279876"/>
            <a:ext cx="3003238" cy="440871"/>
          </a:xfrm>
          <a:prstGeom prst="rect">
            <a:avLst/>
          </a:prstGeom>
          <a:noFill/>
          <a:ln w="254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18A438BB-03D6-E943-A638-D8997A31E7E5}"/>
              </a:ext>
            </a:extLst>
          </p:cNvPr>
          <p:cNvSpPr txBox="1"/>
          <p:nvPr/>
        </p:nvSpPr>
        <p:spPr>
          <a:xfrm>
            <a:off x="3740176" y="1784910"/>
            <a:ext cx="3003238" cy="440871"/>
          </a:xfrm>
          <a:prstGeom prst="rect">
            <a:avLst/>
          </a:prstGeom>
          <a:noFill/>
          <a:ln w="25400">
            <a:solidFill>
              <a:schemeClr val="tx1"/>
            </a:solidFill>
          </a:ln>
        </p:spPr>
        <p:txBody>
          <a:bodyPr wrap="square" rtlCol="0">
            <a:spAutoFit/>
          </a:bodyPr>
          <a:lstStyle/>
          <a:p>
            <a:endParaRPr lang="en-US" dirty="0"/>
          </a:p>
        </p:txBody>
      </p:sp>
      <p:grpSp>
        <p:nvGrpSpPr>
          <p:cNvPr id="2" name="Group 1">
            <a:extLst>
              <a:ext uri="{FF2B5EF4-FFF2-40B4-BE49-F238E27FC236}">
                <a16:creationId xmlns:a16="http://schemas.microsoft.com/office/drawing/2014/main" id="{FAB26D41-C437-B539-28FE-C4C79F217B70}"/>
              </a:ext>
            </a:extLst>
          </p:cNvPr>
          <p:cNvGrpSpPr/>
          <p:nvPr/>
        </p:nvGrpSpPr>
        <p:grpSpPr>
          <a:xfrm>
            <a:off x="6743414" y="292964"/>
            <a:ext cx="5181171" cy="7162358"/>
            <a:chOff x="3304270" y="2244873"/>
            <a:chExt cx="2479252" cy="3436524"/>
          </a:xfrm>
        </p:grpSpPr>
        <p:sp>
          <p:nvSpPr>
            <p:cNvPr id="3" name="Oval 2">
              <a:extLst>
                <a:ext uri="{FF2B5EF4-FFF2-40B4-BE49-F238E27FC236}">
                  <a16:creationId xmlns:a16="http://schemas.microsoft.com/office/drawing/2014/main" id="{6795C3AA-03EC-83AE-9990-7E750CA8374E}"/>
                </a:ext>
              </a:extLst>
            </p:cNvPr>
            <p:cNvSpPr/>
            <p:nvPr/>
          </p:nvSpPr>
          <p:spPr>
            <a:xfrm>
              <a:off x="3304270" y="2830384"/>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range monster with horns&#10;&#10;Description automatically generated with medium confidence">
              <a:extLst>
                <a:ext uri="{FF2B5EF4-FFF2-40B4-BE49-F238E27FC236}">
                  <a16:creationId xmlns:a16="http://schemas.microsoft.com/office/drawing/2014/main" id="{2C2D3893-D782-6683-A015-D2230FDE6243}"/>
                </a:ext>
              </a:extLst>
            </p:cNvPr>
            <p:cNvPicPr>
              <a:picLocks noChangeAspect="1"/>
            </p:cNvPicPr>
            <p:nvPr/>
          </p:nvPicPr>
          <p:blipFill>
            <a:blip r:embed="rId2"/>
            <a:stretch>
              <a:fillRect/>
            </a:stretch>
          </p:blipFill>
          <p:spPr>
            <a:xfrm>
              <a:off x="3353900" y="2244873"/>
              <a:ext cx="2429622" cy="3436524"/>
            </a:xfrm>
            <a:prstGeom prst="rect">
              <a:avLst/>
            </a:prstGeom>
          </p:spPr>
        </p:pic>
      </p:grpSp>
    </p:spTree>
    <p:extLst>
      <p:ext uri="{BB962C8B-B14F-4D97-AF65-F5344CB8AC3E}">
        <p14:creationId xmlns:p14="http://schemas.microsoft.com/office/powerpoint/2010/main" val="400920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16D9EC-9655-0C43-BE60-74B349C836B7}"/>
              </a:ext>
            </a:extLst>
          </p:cNvPr>
          <p:cNvSpPr>
            <a:spLocks noGrp="1"/>
          </p:cNvSpPr>
          <p:nvPr>
            <p:ph type="body" idx="1"/>
          </p:nvPr>
        </p:nvSpPr>
        <p:spPr>
          <a:xfrm>
            <a:off x="519110" y="492381"/>
            <a:ext cx="10671048" cy="822960"/>
          </a:xfrm>
        </p:spPr>
        <p:txBody>
          <a:bodyPr>
            <a:normAutofit/>
          </a:bodyPr>
          <a:lstStyle/>
          <a:p>
            <a:r>
              <a:rPr lang="en-US" sz="3200" b="1" dirty="0"/>
              <a:t>Felicidad </a:t>
            </a:r>
          </a:p>
        </p:txBody>
      </p:sp>
      <p:sp>
        <p:nvSpPr>
          <p:cNvPr id="8" name="TextBox 7">
            <a:extLst>
              <a:ext uri="{FF2B5EF4-FFF2-40B4-BE49-F238E27FC236}">
                <a16:creationId xmlns:a16="http://schemas.microsoft.com/office/drawing/2014/main" id="{494E61D4-7BEA-C14C-BACA-635F7E4F7632}"/>
              </a:ext>
            </a:extLst>
          </p:cNvPr>
          <p:cNvSpPr txBox="1"/>
          <p:nvPr/>
        </p:nvSpPr>
        <p:spPr>
          <a:xfrm>
            <a:off x="1001842" y="1259082"/>
            <a:ext cx="3409908" cy="923330"/>
          </a:xfrm>
          <a:prstGeom prst="rect">
            <a:avLst/>
          </a:prstGeom>
          <a:noFill/>
        </p:spPr>
        <p:txBody>
          <a:bodyPr wrap="none" rtlCol="0">
            <a:spAutoFit/>
          </a:bodyPr>
          <a:lstStyle/>
          <a:p>
            <a:r>
              <a:rPr lang="en-US" dirty="0" err="1"/>
              <a:t>Cuáles</a:t>
            </a:r>
            <a:r>
              <a:rPr lang="en-US" dirty="0"/>
              <a:t> son mis </a:t>
            </a:r>
            <a:r>
              <a:rPr lang="en-US" dirty="0" err="1"/>
              <a:t>pensamientos</a:t>
            </a:r>
            <a:r>
              <a:rPr lang="en-US" dirty="0"/>
              <a:t>?</a:t>
            </a:r>
          </a:p>
          <a:p>
            <a:r>
              <a:rPr lang="en-US" dirty="0"/>
              <a:t> </a:t>
            </a:r>
          </a:p>
          <a:p>
            <a:r>
              <a:rPr lang="en-US" dirty="0" err="1"/>
              <a:t>Cuáles</a:t>
            </a:r>
            <a:r>
              <a:rPr lang="en-US" dirty="0"/>
              <a:t> son mis </a:t>
            </a:r>
            <a:r>
              <a:rPr lang="en-US" dirty="0" err="1"/>
              <a:t>acciones</a:t>
            </a:r>
            <a:r>
              <a:rPr lang="en-US" dirty="0"/>
              <a:t>?</a:t>
            </a:r>
          </a:p>
        </p:txBody>
      </p:sp>
      <p:sp>
        <p:nvSpPr>
          <p:cNvPr id="9" name="TextBox 8">
            <a:extLst>
              <a:ext uri="{FF2B5EF4-FFF2-40B4-BE49-F238E27FC236}">
                <a16:creationId xmlns:a16="http://schemas.microsoft.com/office/drawing/2014/main" id="{A1587FF1-58BB-764F-9204-77641B8DD746}"/>
              </a:ext>
            </a:extLst>
          </p:cNvPr>
          <p:cNvSpPr txBox="1"/>
          <p:nvPr/>
        </p:nvSpPr>
        <p:spPr>
          <a:xfrm>
            <a:off x="3740176" y="1279876"/>
            <a:ext cx="3003238" cy="440871"/>
          </a:xfrm>
          <a:prstGeom prst="rect">
            <a:avLst/>
          </a:prstGeom>
          <a:noFill/>
          <a:ln w="25400">
            <a:solidFill>
              <a:schemeClr val="tx1"/>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D57C4071-585A-5D4B-A029-1E3FE58FCDBB}"/>
              </a:ext>
            </a:extLst>
          </p:cNvPr>
          <p:cNvSpPr txBox="1"/>
          <p:nvPr/>
        </p:nvSpPr>
        <p:spPr>
          <a:xfrm>
            <a:off x="3740176" y="1784910"/>
            <a:ext cx="3003238" cy="440871"/>
          </a:xfrm>
          <a:prstGeom prst="rect">
            <a:avLst/>
          </a:prstGeom>
          <a:noFill/>
          <a:ln w="25400">
            <a:solidFill>
              <a:schemeClr val="tx1"/>
            </a:solidFill>
          </a:ln>
        </p:spPr>
        <p:txBody>
          <a:bodyPr wrap="square" rtlCol="0">
            <a:spAutoFit/>
          </a:bodyPr>
          <a:lstStyle/>
          <a:p>
            <a:endParaRPr lang="en-US" dirty="0"/>
          </a:p>
        </p:txBody>
      </p:sp>
      <p:grpSp>
        <p:nvGrpSpPr>
          <p:cNvPr id="6" name="Group 5">
            <a:extLst>
              <a:ext uri="{FF2B5EF4-FFF2-40B4-BE49-F238E27FC236}">
                <a16:creationId xmlns:a16="http://schemas.microsoft.com/office/drawing/2014/main" id="{254CDF26-67E7-C44C-BFE3-BAAC89EA597C}"/>
              </a:ext>
            </a:extLst>
          </p:cNvPr>
          <p:cNvGrpSpPr/>
          <p:nvPr/>
        </p:nvGrpSpPr>
        <p:grpSpPr>
          <a:xfrm>
            <a:off x="6258756" y="701335"/>
            <a:ext cx="5672831" cy="6786979"/>
            <a:chOff x="754602" y="3882420"/>
            <a:chExt cx="2448406" cy="2975580"/>
          </a:xfrm>
        </p:grpSpPr>
        <p:sp>
          <p:nvSpPr>
            <p:cNvPr id="11" name="Oval 10">
              <a:extLst>
                <a:ext uri="{FF2B5EF4-FFF2-40B4-BE49-F238E27FC236}">
                  <a16:creationId xmlns:a16="http://schemas.microsoft.com/office/drawing/2014/main" id="{A6DE4D1A-90AF-4888-36C7-B894ABBC0805}"/>
                </a:ext>
              </a:extLst>
            </p:cNvPr>
            <p:cNvSpPr/>
            <p:nvPr/>
          </p:nvSpPr>
          <p:spPr>
            <a:xfrm>
              <a:off x="754602" y="4208015"/>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rtoon of a blue monster&#10;&#10;Description automatically generated with medium confidence">
              <a:extLst>
                <a:ext uri="{FF2B5EF4-FFF2-40B4-BE49-F238E27FC236}">
                  <a16:creationId xmlns:a16="http://schemas.microsoft.com/office/drawing/2014/main" id="{8D9A4E15-4BFB-69AC-C6DB-A5C07A874208}"/>
                </a:ext>
              </a:extLst>
            </p:cNvPr>
            <p:cNvPicPr>
              <a:picLocks noChangeAspect="1"/>
            </p:cNvPicPr>
            <p:nvPr/>
          </p:nvPicPr>
          <p:blipFill>
            <a:blip r:embed="rId2"/>
            <a:stretch>
              <a:fillRect/>
            </a:stretch>
          </p:blipFill>
          <p:spPr>
            <a:xfrm>
              <a:off x="926937" y="3882420"/>
              <a:ext cx="2103735" cy="2975580"/>
            </a:xfrm>
            <a:prstGeom prst="rect">
              <a:avLst/>
            </a:prstGeom>
          </p:spPr>
        </p:pic>
      </p:grpSp>
    </p:spTree>
    <p:extLst>
      <p:ext uri="{BB962C8B-B14F-4D97-AF65-F5344CB8AC3E}">
        <p14:creationId xmlns:p14="http://schemas.microsoft.com/office/powerpoint/2010/main" val="158381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16D9EC-9655-0C43-BE60-74B349C836B7}"/>
              </a:ext>
            </a:extLst>
          </p:cNvPr>
          <p:cNvSpPr>
            <a:spLocks noGrp="1"/>
          </p:cNvSpPr>
          <p:nvPr>
            <p:ph type="body" idx="1"/>
          </p:nvPr>
        </p:nvSpPr>
        <p:spPr>
          <a:xfrm>
            <a:off x="519110" y="492381"/>
            <a:ext cx="10671048" cy="822960"/>
          </a:xfrm>
        </p:spPr>
        <p:txBody>
          <a:bodyPr>
            <a:normAutofit/>
          </a:bodyPr>
          <a:lstStyle/>
          <a:p>
            <a:r>
              <a:rPr lang="en-US" sz="3200" b="1" dirty="0" err="1"/>
              <a:t>Miedo</a:t>
            </a:r>
            <a:endParaRPr lang="en-US" sz="3200" b="1" dirty="0"/>
          </a:p>
        </p:txBody>
      </p:sp>
      <p:sp>
        <p:nvSpPr>
          <p:cNvPr id="8" name="TextBox 7">
            <a:extLst>
              <a:ext uri="{FF2B5EF4-FFF2-40B4-BE49-F238E27FC236}">
                <a16:creationId xmlns:a16="http://schemas.microsoft.com/office/drawing/2014/main" id="{19F375BD-A454-6646-B0FC-DF76CCBD471C}"/>
              </a:ext>
            </a:extLst>
          </p:cNvPr>
          <p:cNvSpPr txBox="1"/>
          <p:nvPr/>
        </p:nvSpPr>
        <p:spPr>
          <a:xfrm>
            <a:off x="1001842" y="1259082"/>
            <a:ext cx="3409908" cy="923330"/>
          </a:xfrm>
          <a:prstGeom prst="rect">
            <a:avLst/>
          </a:prstGeom>
          <a:noFill/>
        </p:spPr>
        <p:txBody>
          <a:bodyPr wrap="none" rtlCol="0">
            <a:spAutoFit/>
          </a:bodyPr>
          <a:lstStyle/>
          <a:p>
            <a:r>
              <a:rPr lang="en-US" dirty="0" err="1"/>
              <a:t>Cuáles</a:t>
            </a:r>
            <a:r>
              <a:rPr lang="en-US" dirty="0"/>
              <a:t> son mis </a:t>
            </a:r>
            <a:r>
              <a:rPr lang="en-US" dirty="0" err="1"/>
              <a:t>pensamientos</a:t>
            </a:r>
            <a:r>
              <a:rPr lang="en-US" dirty="0"/>
              <a:t>?</a:t>
            </a:r>
          </a:p>
          <a:p>
            <a:r>
              <a:rPr lang="en-US" dirty="0"/>
              <a:t> </a:t>
            </a:r>
          </a:p>
          <a:p>
            <a:r>
              <a:rPr lang="en-US" dirty="0" err="1"/>
              <a:t>Cuáles</a:t>
            </a:r>
            <a:r>
              <a:rPr lang="en-US" dirty="0"/>
              <a:t> son mis </a:t>
            </a:r>
            <a:r>
              <a:rPr lang="en-US" dirty="0" err="1"/>
              <a:t>acciones</a:t>
            </a:r>
            <a:r>
              <a:rPr lang="en-US" dirty="0"/>
              <a:t>?</a:t>
            </a:r>
          </a:p>
        </p:txBody>
      </p:sp>
      <p:sp>
        <p:nvSpPr>
          <p:cNvPr id="9" name="TextBox 8">
            <a:extLst>
              <a:ext uri="{FF2B5EF4-FFF2-40B4-BE49-F238E27FC236}">
                <a16:creationId xmlns:a16="http://schemas.microsoft.com/office/drawing/2014/main" id="{0071D937-B0EA-2B47-81E5-A0CDCDDD667C}"/>
              </a:ext>
            </a:extLst>
          </p:cNvPr>
          <p:cNvSpPr txBox="1"/>
          <p:nvPr/>
        </p:nvSpPr>
        <p:spPr>
          <a:xfrm>
            <a:off x="3740176" y="1279876"/>
            <a:ext cx="3003238" cy="440871"/>
          </a:xfrm>
          <a:prstGeom prst="rect">
            <a:avLst/>
          </a:prstGeom>
          <a:noFill/>
          <a:ln w="25400">
            <a:solidFill>
              <a:schemeClr val="tx1"/>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D0010FF9-9930-A942-B329-679A7C4A028E}"/>
              </a:ext>
            </a:extLst>
          </p:cNvPr>
          <p:cNvSpPr txBox="1"/>
          <p:nvPr/>
        </p:nvSpPr>
        <p:spPr>
          <a:xfrm>
            <a:off x="3740176" y="1784910"/>
            <a:ext cx="3003238" cy="440871"/>
          </a:xfrm>
          <a:prstGeom prst="rect">
            <a:avLst/>
          </a:prstGeom>
          <a:noFill/>
          <a:ln w="25400">
            <a:solidFill>
              <a:schemeClr val="tx1"/>
            </a:solidFill>
          </a:ln>
        </p:spPr>
        <p:txBody>
          <a:bodyPr wrap="square" rtlCol="0">
            <a:spAutoFit/>
          </a:bodyPr>
          <a:lstStyle/>
          <a:p>
            <a:endParaRPr lang="en-US" dirty="0"/>
          </a:p>
        </p:txBody>
      </p:sp>
      <p:grpSp>
        <p:nvGrpSpPr>
          <p:cNvPr id="4" name="Group 3">
            <a:extLst>
              <a:ext uri="{FF2B5EF4-FFF2-40B4-BE49-F238E27FC236}">
                <a16:creationId xmlns:a16="http://schemas.microsoft.com/office/drawing/2014/main" id="{755E1D0D-DBDE-4D35-3E66-FA701F4F43A5}"/>
              </a:ext>
            </a:extLst>
          </p:cNvPr>
          <p:cNvGrpSpPr/>
          <p:nvPr/>
        </p:nvGrpSpPr>
        <p:grpSpPr>
          <a:xfrm>
            <a:off x="6604986" y="788450"/>
            <a:ext cx="5160885" cy="6207153"/>
            <a:chOff x="6245266" y="4127492"/>
            <a:chExt cx="2448406" cy="2975578"/>
          </a:xfrm>
        </p:grpSpPr>
        <p:sp>
          <p:nvSpPr>
            <p:cNvPr id="5" name="Oval 4">
              <a:extLst>
                <a:ext uri="{FF2B5EF4-FFF2-40B4-BE49-F238E27FC236}">
                  <a16:creationId xmlns:a16="http://schemas.microsoft.com/office/drawing/2014/main" id="{474C755C-8612-C255-5B78-B1679F6B28A7}"/>
                </a:ext>
              </a:extLst>
            </p:cNvPr>
            <p:cNvSpPr/>
            <p:nvPr/>
          </p:nvSpPr>
          <p:spPr>
            <a:xfrm>
              <a:off x="6245266" y="4378171"/>
              <a:ext cx="2448406" cy="225108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rtoon, fang, tooth, clipart&#10;&#10;Description automatically generated">
              <a:extLst>
                <a:ext uri="{FF2B5EF4-FFF2-40B4-BE49-F238E27FC236}">
                  <a16:creationId xmlns:a16="http://schemas.microsoft.com/office/drawing/2014/main" id="{795E2A3C-918F-2DBA-4DFD-292880B837D5}"/>
                </a:ext>
              </a:extLst>
            </p:cNvPr>
            <p:cNvPicPr>
              <a:picLocks noChangeAspect="1"/>
            </p:cNvPicPr>
            <p:nvPr/>
          </p:nvPicPr>
          <p:blipFill>
            <a:blip r:embed="rId2"/>
            <a:stretch>
              <a:fillRect/>
            </a:stretch>
          </p:blipFill>
          <p:spPr>
            <a:xfrm>
              <a:off x="6385893" y="4127492"/>
              <a:ext cx="2103734" cy="2975578"/>
            </a:xfrm>
            <a:prstGeom prst="rect">
              <a:avLst/>
            </a:prstGeom>
          </p:spPr>
        </p:pic>
      </p:grpSp>
    </p:spTree>
    <p:extLst>
      <p:ext uri="{BB962C8B-B14F-4D97-AF65-F5344CB8AC3E}">
        <p14:creationId xmlns:p14="http://schemas.microsoft.com/office/powerpoint/2010/main" val="212131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43D-46D1-D808-068A-188C758E3B06}"/>
              </a:ext>
            </a:extLst>
          </p:cNvPr>
          <p:cNvSpPr>
            <a:spLocks noGrp="1"/>
          </p:cNvSpPr>
          <p:nvPr>
            <p:ph type="title"/>
          </p:nvPr>
        </p:nvSpPr>
        <p:spPr>
          <a:xfrm>
            <a:off x="1374428" y="251319"/>
            <a:ext cx="10792842" cy="685800"/>
          </a:xfrm>
        </p:spPr>
        <p:txBody>
          <a:bodyPr>
            <a:noAutofit/>
          </a:bodyPr>
          <a:lstStyle/>
          <a:p>
            <a:pPr algn="ctr"/>
            <a:r>
              <a:rPr lang="es-ES" dirty="0"/>
              <a:t>¿Cuál es la diferencia entre un 1 y un 10</a:t>
            </a:r>
            <a:r>
              <a:rPr lang="en-US" dirty="0"/>
              <a:t>?</a:t>
            </a:r>
          </a:p>
        </p:txBody>
      </p:sp>
      <p:sp>
        <p:nvSpPr>
          <p:cNvPr id="9" name="Text Placeholder 3">
            <a:extLst>
              <a:ext uri="{FF2B5EF4-FFF2-40B4-BE49-F238E27FC236}">
                <a16:creationId xmlns:a16="http://schemas.microsoft.com/office/drawing/2014/main" id="{A6640338-55BB-F7CB-1537-4455B05EEEA5}"/>
              </a:ext>
            </a:extLst>
          </p:cNvPr>
          <p:cNvSpPr txBox="1">
            <a:spLocks/>
          </p:cNvSpPr>
          <p:nvPr/>
        </p:nvSpPr>
        <p:spPr>
          <a:xfrm>
            <a:off x="1873045" y="2439875"/>
            <a:ext cx="1609028" cy="411480"/>
          </a:xfrm>
          <a:prstGeom prst="rect">
            <a:avLst/>
          </a:prstGeom>
        </p:spPr>
        <p:txBody>
          <a:bodyPr/>
          <a:lst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b="1" dirty="0" err="1">
                <a:solidFill>
                  <a:schemeClr val="bg1"/>
                </a:solidFill>
              </a:rPr>
              <a:t>Pensamientos</a:t>
            </a:r>
            <a:endParaRPr lang="en-US" b="1" dirty="0">
              <a:solidFill>
                <a:schemeClr val="bg1"/>
              </a:solidFill>
            </a:endParaRPr>
          </a:p>
        </p:txBody>
      </p:sp>
      <p:sp>
        <p:nvSpPr>
          <p:cNvPr id="10" name="Content Placeholder 2">
            <a:extLst>
              <a:ext uri="{FF2B5EF4-FFF2-40B4-BE49-F238E27FC236}">
                <a16:creationId xmlns:a16="http://schemas.microsoft.com/office/drawing/2014/main" id="{D3CDBDC9-63F1-2CF2-ABB1-DB36ACC0DDE1}"/>
              </a:ext>
            </a:extLst>
          </p:cNvPr>
          <p:cNvSpPr txBox="1">
            <a:spLocks/>
          </p:cNvSpPr>
          <p:nvPr/>
        </p:nvSpPr>
        <p:spPr>
          <a:xfrm>
            <a:off x="3482073" y="1973107"/>
            <a:ext cx="2898648" cy="1225296"/>
          </a:xfrm>
          <a:prstGeom prst="rect">
            <a:avLst/>
          </a:prstGeom>
          <a:ln>
            <a:solidFill>
              <a:schemeClr val="bg1"/>
            </a:solidFill>
          </a:ln>
        </p:spPr>
        <p:txBody>
          <a:bodyPr/>
          <a:lst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Courier New" panose="02070309020205020404" pitchFamily="49" charset="0"/>
              <a:buChar char="o"/>
            </a:pPr>
            <a:r>
              <a:rPr lang="en-US" sz="1400" dirty="0">
                <a:solidFill>
                  <a:schemeClr val="bg1"/>
                </a:solidFill>
              </a:rPr>
              <a:t>Feliz</a:t>
            </a:r>
          </a:p>
          <a:p>
            <a:pPr>
              <a:lnSpc>
                <a:spcPct val="200000"/>
              </a:lnSpc>
            </a:pPr>
            <a:endParaRPr lang="en-US" dirty="0"/>
          </a:p>
          <a:p>
            <a:endParaRPr lang="en-US" dirty="0"/>
          </a:p>
        </p:txBody>
      </p:sp>
      <p:sp>
        <p:nvSpPr>
          <p:cNvPr id="11" name="Text Placeholder 7">
            <a:extLst>
              <a:ext uri="{FF2B5EF4-FFF2-40B4-BE49-F238E27FC236}">
                <a16:creationId xmlns:a16="http://schemas.microsoft.com/office/drawing/2014/main" id="{B145D19A-3F6A-F75B-0204-A74C6F4DA368}"/>
              </a:ext>
            </a:extLst>
          </p:cNvPr>
          <p:cNvSpPr txBox="1">
            <a:spLocks/>
          </p:cNvSpPr>
          <p:nvPr/>
        </p:nvSpPr>
        <p:spPr>
          <a:xfrm>
            <a:off x="1873045" y="1987247"/>
            <a:ext cx="1609028" cy="411480"/>
          </a:xfrm>
          <a:prstGeom prst="rect">
            <a:avLst/>
          </a:prstGeom>
        </p:spPr>
        <p:txBody>
          <a:bodyPr/>
          <a:lst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b="1" dirty="0" err="1">
                <a:solidFill>
                  <a:schemeClr val="bg1"/>
                </a:solidFill>
              </a:rPr>
              <a:t>Sentimientos</a:t>
            </a:r>
            <a:endParaRPr lang="en-US" b="1" dirty="0">
              <a:solidFill>
                <a:schemeClr val="bg1"/>
              </a:solidFill>
            </a:endParaRPr>
          </a:p>
        </p:txBody>
      </p:sp>
      <p:sp>
        <p:nvSpPr>
          <p:cNvPr id="12" name="Text Placeholder 10">
            <a:extLst>
              <a:ext uri="{FF2B5EF4-FFF2-40B4-BE49-F238E27FC236}">
                <a16:creationId xmlns:a16="http://schemas.microsoft.com/office/drawing/2014/main" id="{21792A19-EB5A-50A5-B201-B0AFB26AD866}"/>
              </a:ext>
            </a:extLst>
          </p:cNvPr>
          <p:cNvSpPr txBox="1">
            <a:spLocks/>
          </p:cNvSpPr>
          <p:nvPr/>
        </p:nvSpPr>
        <p:spPr>
          <a:xfrm>
            <a:off x="2046465" y="2892503"/>
            <a:ext cx="1435608" cy="411480"/>
          </a:xfrm>
          <a:prstGeom prst="rect">
            <a:avLst/>
          </a:prstGeom>
        </p:spPr>
        <p:txBody>
          <a:bodyPr/>
          <a:lst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b="1" dirty="0" err="1">
                <a:solidFill>
                  <a:schemeClr val="bg1"/>
                </a:solidFill>
              </a:rPr>
              <a:t>Acciones</a:t>
            </a:r>
            <a:endParaRPr lang="en-US" b="1" dirty="0">
              <a:solidFill>
                <a:schemeClr val="bg1"/>
              </a:solidFill>
            </a:endParaRPr>
          </a:p>
          <a:p>
            <a:endParaRPr lang="en-US" b="1" dirty="0">
              <a:solidFill>
                <a:schemeClr val="bg1"/>
              </a:solidFill>
            </a:endParaRPr>
          </a:p>
        </p:txBody>
      </p:sp>
      <p:sp>
        <p:nvSpPr>
          <p:cNvPr id="13" name="Content Placeholder 2">
            <a:extLst>
              <a:ext uri="{FF2B5EF4-FFF2-40B4-BE49-F238E27FC236}">
                <a16:creationId xmlns:a16="http://schemas.microsoft.com/office/drawing/2014/main" id="{9EE5418C-6FCE-44D4-B355-ECB6D215EB8D}"/>
              </a:ext>
            </a:extLst>
          </p:cNvPr>
          <p:cNvSpPr txBox="1">
            <a:spLocks/>
          </p:cNvSpPr>
          <p:nvPr/>
        </p:nvSpPr>
        <p:spPr>
          <a:xfrm>
            <a:off x="7180083" y="1973107"/>
            <a:ext cx="2898648" cy="1225296"/>
          </a:xfrm>
          <a:prstGeom prst="rect">
            <a:avLst/>
          </a:prstGeom>
          <a:noFill/>
          <a:ln>
            <a:solidFill>
              <a:schemeClr val="bg1"/>
            </a:solidFill>
          </a:ln>
        </p:spPr>
        <p:txBody>
          <a:bodyPr vert="horz" lIns="0" tIns="0" rIns="0" bIns="0" rtlCol="0">
            <a:noAutofit/>
          </a:bodyPr>
          <a:lstStyle>
            <a:lvl1pPr marL="285750" indent="-285750" algn="l" defTabSz="914400" rtl="0" eaLnBrk="1" latinLnBrk="0" hangingPunct="1">
              <a:lnSpc>
                <a:spcPct val="100000"/>
              </a:lnSpc>
              <a:spcBef>
                <a:spcPts val="400"/>
              </a:spcBef>
              <a:spcAft>
                <a:spcPts val="0"/>
              </a:spcAft>
              <a:buFont typeface="Courier New" panose="02070309020205020404" pitchFamily="49" charset="0"/>
              <a:buChar char="o"/>
              <a:defRPr lang="en-US" sz="1400" b="0"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n-US"/>
          </a:p>
          <a:p>
            <a:endParaRPr lang="en-US"/>
          </a:p>
          <a:p>
            <a:endParaRPr lang="en-US"/>
          </a:p>
          <a:p>
            <a:endParaRPr lang="en-US" dirty="0"/>
          </a:p>
        </p:txBody>
      </p:sp>
      <p:sp>
        <p:nvSpPr>
          <p:cNvPr id="14" name="Text Placeholder 3">
            <a:extLst>
              <a:ext uri="{FF2B5EF4-FFF2-40B4-BE49-F238E27FC236}">
                <a16:creationId xmlns:a16="http://schemas.microsoft.com/office/drawing/2014/main" id="{65C202B5-B434-DCB7-FE00-2D5D1FDC903D}"/>
              </a:ext>
            </a:extLst>
          </p:cNvPr>
          <p:cNvSpPr txBox="1">
            <a:spLocks/>
          </p:cNvSpPr>
          <p:nvPr/>
        </p:nvSpPr>
        <p:spPr>
          <a:xfrm>
            <a:off x="1873045" y="3932768"/>
            <a:ext cx="160902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Pensamientos</a:t>
            </a:r>
            <a:endParaRPr lang="en-US" dirty="0"/>
          </a:p>
        </p:txBody>
      </p:sp>
      <p:sp>
        <p:nvSpPr>
          <p:cNvPr id="15" name="Content Placeholder 2">
            <a:extLst>
              <a:ext uri="{FF2B5EF4-FFF2-40B4-BE49-F238E27FC236}">
                <a16:creationId xmlns:a16="http://schemas.microsoft.com/office/drawing/2014/main" id="{8D7D2250-4300-A5DF-E91F-59AA14DD226A}"/>
              </a:ext>
            </a:extLst>
          </p:cNvPr>
          <p:cNvSpPr txBox="1">
            <a:spLocks/>
          </p:cNvSpPr>
          <p:nvPr/>
        </p:nvSpPr>
        <p:spPr>
          <a:xfrm>
            <a:off x="3482073" y="3466000"/>
            <a:ext cx="2898648" cy="1225296"/>
          </a:xfrm>
          <a:prstGeom prst="rect">
            <a:avLst/>
          </a:prstGeom>
          <a:noFill/>
          <a:ln>
            <a:solidFill>
              <a:schemeClr val="bg1"/>
            </a:solidFill>
          </a:ln>
        </p:spPr>
        <p:txBody>
          <a:bodyPr vert="horz" lIns="0" tIns="0" rIns="0" bIns="0" rtlCol="0">
            <a:noAutofit/>
          </a:bodyPr>
          <a:lstStyle>
            <a:lvl1pPr marL="285750" indent="-285750" algn="l" defTabSz="914400" rtl="0" eaLnBrk="1" latinLnBrk="0" hangingPunct="1">
              <a:lnSpc>
                <a:spcPct val="100000"/>
              </a:lnSpc>
              <a:spcBef>
                <a:spcPts val="400"/>
              </a:spcBef>
              <a:spcAft>
                <a:spcPts val="0"/>
              </a:spcAft>
              <a:buFont typeface="Courier New" panose="02070309020205020404" pitchFamily="49" charset="0"/>
              <a:buChar char="o"/>
              <a:defRPr lang="en-US" sz="1400" b="0"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Enojado</a:t>
            </a:r>
            <a:r>
              <a:rPr lang="en-US" dirty="0"/>
              <a:t>/a</a:t>
            </a:r>
          </a:p>
          <a:p>
            <a:pPr>
              <a:lnSpc>
                <a:spcPct val="200000"/>
              </a:lnSpc>
            </a:pPr>
            <a:endParaRPr lang="en-US" dirty="0"/>
          </a:p>
          <a:p>
            <a:endParaRPr lang="en-US" dirty="0"/>
          </a:p>
        </p:txBody>
      </p:sp>
      <p:sp>
        <p:nvSpPr>
          <p:cNvPr id="16" name="Text Placeholder 7">
            <a:extLst>
              <a:ext uri="{FF2B5EF4-FFF2-40B4-BE49-F238E27FC236}">
                <a16:creationId xmlns:a16="http://schemas.microsoft.com/office/drawing/2014/main" id="{BF287C02-AA2B-54CF-D26A-45A7CAD76F8C}"/>
              </a:ext>
            </a:extLst>
          </p:cNvPr>
          <p:cNvSpPr txBox="1">
            <a:spLocks/>
          </p:cNvSpPr>
          <p:nvPr/>
        </p:nvSpPr>
        <p:spPr>
          <a:xfrm>
            <a:off x="2046465" y="3480140"/>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Sentimientos</a:t>
            </a:r>
            <a:endParaRPr lang="en-US" dirty="0"/>
          </a:p>
        </p:txBody>
      </p:sp>
      <p:sp>
        <p:nvSpPr>
          <p:cNvPr id="17" name="Text Placeholder 10">
            <a:extLst>
              <a:ext uri="{FF2B5EF4-FFF2-40B4-BE49-F238E27FC236}">
                <a16:creationId xmlns:a16="http://schemas.microsoft.com/office/drawing/2014/main" id="{D12D8191-90C4-DD0B-A448-E2121667C95C}"/>
              </a:ext>
            </a:extLst>
          </p:cNvPr>
          <p:cNvSpPr txBox="1">
            <a:spLocks/>
          </p:cNvSpPr>
          <p:nvPr/>
        </p:nvSpPr>
        <p:spPr>
          <a:xfrm>
            <a:off x="2046465" y="4385396"/>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Acciones</a:t>
            </a:r>
            <a:endParaRPr lang="en-US" dirty="0"/>
          </a:p>
          <a:p>
            <a:endParaRPr lang="en-US" dirty="0"/>
          </a:p>
        </p:txBody>
      </p:sp>
      <p:sp>
        <p:nvSpPr>
          <p:cNvPr id="18" name="Content Placeholder 2">
            <a:extLst>
              <a:ext uri="{FF2B5EF4-FFF2-40B4-BE49-F238E27FC236}">
                <a16:creationId xmlns:a16="http://schemas.microsoft.com/office/drawing/2014/main" id="{B6C546C2-36D9-2B43-F5BA-6B09989DD64C}"/>
              </a:ext>
            </a:extLst>
          </p:cNvPr>
          <p:cNvSpPr txBox="1">
            <a:spLocks/>
          </p:cNvSpPr>
          <p:nvPr/>
        </p:nvSpPr>
        <p:spPr>
          <a:xfrm>
            <a:off x="7180083" y="3466000"/>
            <a:ext cx="2898648" cy="1225296"/>
          </a:xfrm>
          <a:prstGeom prst="rect">
            <a:avLst/>
          </a:prstGeom>
          <a:noFill/>
          <a:ln>
            <a:solidFill>
              <a:schemeClr val="bg1"/>
            </a:solidFill>
          </a:ln>
        </p:spPr>
        <p:txBody>
          <a:bodyPr vert="horz" lIns="0" tIns="0" rIns="0" bIns="0" rtlCol="0">
            <a:noAutofit/>
          </a:bodyPr>
          <a:lstStyle>
            <a:lvl1pPr marL="285750" indent="-285750" algn="l" defTabSz="914400" rtl="0" eaLnBrk="1" latinLnBrk="0" hangingPunct="1">
              <a:lnSpc>
                <a:spcPct val="100000"/>
              </a:lnSpc>
              <a:spcBef>
                <a:spcPts val="400"/>
              </a:spcBef>
              <a:spcAft>
                <a:spcPts val="0"/>
              </a:spcAft>
              <a:buFont typeface="Courier New" panose="02070309020205020404" pitchFamily="49" charset="0"/>
              <a:buChar char="o"/>
              <a:defRPr lang="en-US" sz="1400" b="0"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n-US"/>
          </a:p>
          <a:p>
            <a:endParaRPr lang="en-US"/>
          </a:p>
          <a:p>
            <a:endParaRPr lang="en-US"/>
          </a:p>
          <a:p>
            <a:endParaRPr lang="en-US" dirty="0"/>
          </a:p>
        </p:txBody>
      </p:sp>
      <p:sp>
        <p:nvSpPr>
          <p:cNvPr id="19" name="Text Placeholder 3">
            <a:extLst>
              <a:ext uri="{FF2B5EF4-FFF2-40B4-BE49-F238E27FC236}">
                <a16:creationId xmlns:a16="http://schemas.microsoft.com/office/drawing/2014/main" id="{68B1E0C4-EBA4-4A04-D089-3B241AACDE82}"/>
              </a:ext>
            </a:extLst>
          </p:cNvPr>
          <p:cNvSpPr txBox="1">
            <a:spLocks/>
          </p:cNvSpPr>
          <p:nvPr/>
        </p:nvSpPr>
        <p:spPr>
          <a:xfrm>
            <a:off x="1873045" y="5535543"/>
            <a:ext cx="160902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Pensamientos</a:t>
            </a:r>
            <a:endParaRPr lang="en-US" dirty="0"/>
          </a:p>
        </p:txBody>
      </p:sp>
      <p:sp>
        <p:nvSpPr>
          <p:cNvPr id="20" name="Content Placeholder 2">
            <a:extLst>
              <a:ext uri="{FF2B5EF4-FFF2-40B4-BE49-F238E27FC236}">
                <a16:creationId xmlns:a16="http://schemas.microsoft.com/office/drawing/2014/main" id="{5DFA04DC-8461-6EEA-00B4-6CA8FC811C0A}"/>
              </a:ext>
            </a:extLst>
          </p:cNvPr>
          <p:cNvSpPr txBox="1">
            <a:spLocks/>
          </p:cNvSpPr>
          <p:nvPr/>
        </p:nvSpPr>
        <p:spPr>
          <a:xfrm>
            <a:off x="3482073" y="5068775"/>
            <a:ext cx="2898648" cy="1225296"/>
          </a:xfrm>
          <a:prstGeom prst="rect">
            <a:avLst/>
          </a:prstGeom>
          <a:noFill/>
          <a:ln>
            <a:solidFill>
              <a:schemeClr val="bg1"/>
            </a:solidFill>
          </a:ln>
        </p:spPr>
        <p:txBody>
          <a:bodyPr vert="horz" lIns="0" tIns="0" rIns="0" bIns="0" rtlCol="0">
            <a:noAutofit/>
          </a:bodyPr>
          <a:lstStyle>
            <a:lvl1pPr marL="285750" indent="-285750" algn="l" defTabSz="914400" rtl="0" eaLnBrk="1" latinLnBrk="0" hangingPunct="1">
              <a:lnSpc>
                <a:spcPct val="100000"/>
              </a:lnSpc>
              <a:spcBef>
                <a:spcPts val="400"/>
              </a:spcBef>
              <a:spcAft>
                <a:spcPts val="0"/>
              </a:spcAft>
              <a:buFont typeface="Courier New" panose="02070309020205020404" pitchFamily="49" charset="0"/>
              <a:buChar char="o"/>
              <a:defRPr lang="en-US" sz="1400" b="0"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a:t>Triste</a:t>
            </a:r>
          </a:p>
          <a:p>
            <a:pPr>
              <a:lnSpc>
                <a:spcPct val="200000"/>
              </a:lnSpc>
            </a:pPr>
            <a:endParaRPr lang="en-US" dirty="0"/>
          </a:p>
          <a:p>
            <a:endParaRPr lang="en-US" dirty="0"/>
          </a:p>
        </p:txBody>
      </p:sp>
      <p:sp>
        <p:nvSpPr>
          <p:cNvPr id="21" name="Text Placeholder 7">
            <a:extLst>
              <a:ext uri="{FF2B5EF4-FFF2-40B4-BE49-F238E27FC236}">
                <a16:creationId xmlns:a16="http://schemas.microsoft.com/office/drawing/2014/main" id="{36D3A705-9D8D-6EB2-F516-0DCFFDC6A815}"/>
              </a:ext>
            </a:extLst>
          </p:cNvPr>
          <p:cNvSpPr txBox="1">
            <a:spLocks/>
          </p:cNvSpPr>
          <p:nvPr/>
        </p:nvSpPr>
        <p:spPr>
          <a:xfrm>
            <a:off x="2046465" y="5082915"/>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Sentimientos</a:t>
            </a:r>
            <a:endParaRPr lang="en-US" dirty="0"/>
          </a:p>
        </p:txBody>
      </p:sp>
      <p:sp>
        <p:nvSpPr>
          <p:cNvPr id="22" name="Text Placeholder 10">
            <a:extLst>
              <a:ext uri="{FF2B5EF4-FFF2-40B4-BE49-F238E27FC236}">
                <a16:creationId xmlns:a16="http://schemas.microsoft.com/office/drawing/2014/main" id="{92345967-CFC4-4CD5-76E4-5601BB34960E}"/>
              </a:ext>
            </a:extLst>
          </p:cNvPr>
          <p:cNvSpPr txBox="1">
            <a:spLocks/>
          </p:cNvSpPr>
          <p:nvPr/>
        </p:nvSpPr>
        <p:spPr>
          <a:xfrm>
            <a:off x="2046465" y="5988171"/>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err="1"/>
              <a:t>Acciones</a:t>
            </a:r>
            <a:endParaRPr lang="en-US" dirty="0"/>
          </a:p>
          <a:p>
            <a:endParaRPr lang="en-US" dirty="0"/>
          </a:p>
        </p:txBody>
      </p:sp>
      <p:sp>
        <p:nvSpPr>
          <p:cNvPr id="23" name="Content Placeholder 2">
            <a:extLst>
              <a:ext uri="{FF2B5EF4-FFF2-40B4-BE49-F238E27FC236}">
                <a16:creationId xmlns:a16="http://schemas.microsoft.com/office/drawing/2014/main" id="{F8680BD3-D24B-D347-ACBB-FB5CCB45159B}"/>
              </a:ext>
            </a:extLst>
          </p:cNvPr>
          <p:cNvSpPr txBox="1">
            <a:spLocks/>
          </p:cNvSpPr>
          <p:nvPr/>
        </p:nvSpPr>
        <p:spPr>
          <a:xfrm>
            <a:off x="7180083" y="5068775"/>
            <a:ext cx="2898648" cy="1225296"/>
          </a:xfrm>
          <a:prstGeom prst="rect">
            <a:avLst/>
          </a:prstGeom>
          <a:noFill/>
          <a:ln>
            <a:solidFill>
              <a:schemeClr val="bg1"/>
            </a:solidFill>
          </a:ln>
        </p:spPr>
        <p:txBody>
          <a:bodyPr vert="horz" lIns="0" tIns="0" rIns="0" bIns="0" rtlCol="0">
            <a:noAutofit/>
          </a:bodyPr>
          <a:lstStyle>
            <a:lvl1pPr marL="285750" indent="-285750" algn="l" defTabSz="914400" rtl="0" eaLnBrk="1" latinLnBrk="0" hangingPunct="1">
              <a:lnSpc>
                <a:spcPct val="100000"/>
              </a:lnSpc>
              <a:spcBef>
                <a:spcPts val="400"/>
              </a:spcBef>
              <a:spcAft>
                <a:spcPts val="0"/>
              </a:spcAft>
              <a:buFont typeface="Courier New" panose="02070309020205020404" pitchFamily="49" charset="0"/>
              <a:buChar char="o"/>
              <a:defRPr lang="en-US" sz="1400" b="0"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n-US"/>
          </a:p>
          <a:p>
            <a:endParaRPr lang="en-US"/>
          </a:p>
          <a:p>
            <a:endParaRPr lang="en-US"/>
          </a:p>
          <a:p>
            <a:endParaRPr lang="en-US" dirty="0"/>
          </a:p>
        </p:txBody>
      </p:sp>
      <p:sp>
        <p:nvSpPr>
          <p:cNvPr id="24" name="Text Placeholder 7">
            <a:extLst>
              <a:ext uri="{FF2B5EF4-FFF2-40B4-BE49-F238E27FC236}">
                <a16:creationId xmlns:a16="http://schemas.microsoft.com/office/drawing/2014/main" id="{380F5692-221B-FC9C-1CFE-B76158155379}"/>
              </a:ext>
            </a:extLst>
          </p:cNvPr>
          <p:cNvSpPr txBox="1">
            <a:spLocks/>
          </p:cNvSpPr>
          <p:nvPr/>
        </p:nvSpPr>
        <p:spPr>
          <a:xfrm>
            <a:off x="4281435" y="1562902"/>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r>
              <a:rPr lang="en-US" dirty="0"/>
              <a:t>1</a:t>
            </a:r>
          </a:p>
        </p:txBody>
      </p:sp>
      <p:sp>
        <p:nvSpPr>
          <p:cNvPr id="25" name="Text Placeholder 7">
            <a:extLst>
              <a:ext uri="{FF2B5EF4-FFF2-40B4-BE49-F238E27FC236}">
                <a16:creationId xmlns:a16="http://schemas.microsoft.com/office/drawing/2014/main" id="{03D993D6-D303-A56D-3023-8A57CE1E1073}"/>
              </a:ext>
            </a:extLst>
          </p:cNvPr>
          <p:cNvSpPr txBox="1">
            <a:spLocks/>
          </p:cNvSpPr>
          <p:nvPr/>
        </p:nvSpPr>
        <p:spPr>
          <a:xfrm>
            <a:off x="7979445" y="1589922"/>
            <a:ext cx="1435608" cy="411480"/>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1000"/>
              </a:spcBef>
              <a:spcAft>
                <a:spcPts val="1200"/>
              </a:spcAft>
              <a:buFontTx/>
              <a:buNone/>
              <a:defRPr lang="en-US" sz="1800" b="1" i="0" kern="1200" spc="100" baseline="0">
                <a:solidFill>
                  <a:schemeClr val="bg1"/>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r>
              <a:rPr lang="en-US" dirty="0"/>
              <a:t>10</a:t>
            </a:r>
          </a:p>
        </p:txBody>
      </p:sp>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FD27-DC4E-9751-39B1-ADD774198C3D}"/>
              </a:ext>
            </a:extLst>
          </p:cNvPr>
          <p:cNvSpPr>
            <a:spLocks noGrp="1"/>
          </p:cNvSpPr>
          <p:nvPr>
            <p:ph type="title"/>
          </p:nvPr>
        </p:nvSpPr>
        <p:spPr>
          <a:xfrm>
            <a:off x="360656" y="384048"/>
            <a:ext cx="11526544" cy="1417320"/>
          </a:xfrm>
        </p:spPr>
        <p:txBody>
          <a:bodyPr/>
          <a:lstStyle/>
          <a:p>
            <a:pPr algn="ctr"/>
            <a:r>
              <a:rPr lang="es-ES" sz="4000" dirty="0">
                <a:ln>
                  <a:solidFill>
                    <a:schemeClr val="bg1"/>
                  </a:solidFill>
                </a:ln>
              </a:rPr>
              <a:t>¿Necesitas cosas diferentes para ayudarte en un 1 vs. un 10</a:t>
            </a:r>
            <a:r>
              <a:rPr lang="en-US" sz="4000" dirty="0">
                <a:ln>
                  <a:solidFill>
                    <a:schemeClr val="bg1"/>
                  </a:solidFill>
                </a:ln>
              </a:rPr>
              <a:t>?</a:t>
            </a:r>
            <a:br>
              <a:rPr lang="en-US" sz="4000" dirty="0">
                <a:ln>
                  <a:solidFill>
                    <a:schemeClr val="bg1"/>
                  </a:solidFill>
                </a:ln>
              </a:rPr>
            </a:b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3" name="Slide Number Placeholder 2">
            <a:extLst>
              <a:ext uri="{FF2B5EF4-FFF2-40B4-BE49-F238E27FC236}">
                <a16:creationId xmlns:a16="http://schemas.microsoft.com/office/drawing/2014/main" id="{61DF92B7-9C1D-774F-E7ED-5770E2E1EE45}"/>
              </a:ext>
            </a:extLst>
          </p:cNvPr>
          <p:cNvSpPr>
            <a:spLocks noGrp="1"/>
          </p:cNvSpPr>
          <p:nvPr>
            <p:ph type="sldNum" sz="quarter" idx="11"/>
          </p:nvPr>
        </p:nvSpPr>
        <p:spPr/>
        <p:txBody>
          <a:bodyPr/>
          <a:lstStyle/>
          <a:p>
            <a:fld id="{5D9ACC8A-FA13-47DD-9722-0749C5E70D5A}" type="slidenum">
              <a:rPr lang="en-US" smtClean="0"/>
              <a:pPr/>
              <a:t>19</a:t>
            </a:fld>
            <a:endParaRPr lang="en-US" dirty="0"/>
          </a:p>
        </p:txBody>
      </p:sp>
      <p:graphicFrame>
        <p:nvGraphicFramePr>
          <p:cNvPr id="23" name="Table 23">
            <a:extLst>
              <a:ext uri="{FF2B5EF4-FFF2-40B4-BE49-F238E27FC236}">
                <a16:creationId xmlns:a16="http://schemas.microsoft.com/office/drawing/2014/main" id="{DDFFA2CE-333D-C2C2-0D11-86E6F0BA1C52}"/>
              </a:ext>
            </a:extLst>
          </p:cNvPr>
          <p:cNvGraphicFramePr>
            <a:graphicFrameLocks noGrp="1"/>
          </p:cNvGraphicFramePr>
          <p:nvPr>
            <p:extLst>
              <p:ext uri="{D42A27DB-BD31-4B8C-83A1-F6EECF244321}">
                <p14:modId xmlns:p14="http://schemas.microsoft.com/office/powerpoint/2010/main" val="3924656840"/>
              </p:ext>
            </p:extLst>
          </p:nvPr>
        </p:nvGraphicFramePr>
        <p:xfrm>
          <a:off x="2032000" y="2414016"/>
          <a:ext cx="8128000" cy="333756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677887886"/>
                    </a:ext>
                  </a:extLst>
                </a:gridCol>
                <a:gridCol w="4064000">
                  <a:extLst>
                    <a:ext uri="{9D8B030D-6E8A-4147-A177-3AD203B41FA5}">
                      <a16:colId xmlns:a16="http://schemas.microsoft.com/office/drawing/2014/main" val="3891284547"/>
                    </a:ext>
                  </a:extLst>
                </a:gridCol>
              </a:tblGrid>
              <a:tr h="370840">
                <a:tc>
                  <a:txBody>
                    <a:bodyPr/>
                    <a:lstStyle/>
                    <a:p>
                      <a:pPr algn="ctr"/>
                      <a:r>
                        <a:rPr lang="es-ES" dirty="0"/>
                        <a:t>Lo que necesito en un </a:t>
                      </a:r>
                      <a:r>
                        <a:rPr lang="en-US" dirty="0"/>
                        <a:t>1</a:t>
                      </a:r>
                    </a:p>
                  </a:txBody>
                  <a:tcPr/>
                </a:tc>
                <a:tc>
                  <a:txBody>
                    <a:bodyPr/>
                    <a:lstStyle/>
                    <a:p>
                      <a:pPr algn="ctr"/>
                      <a:r>
                        <a:rPr lang="es-ES" dirty="0"/>
                        <a:t>Lo que necesito en un </a:t>
                      </a:r>
                      <a:r>
                        <a:rPr lang="en-US" dirty="0"/>
                        <a:t>10</a:t>
                      </a:r>
                    </a:p>
                  </a:txBody>
                  <a:tcPr/>
                </a:tc>
                <a:extLst>
                  <a:ext uri="{0D108BD9-81ED-4DB2-BD59-A6C34878D82A}">
                    <a16:rowId xmlns:a16="http://schemas.microsoft.com/office/drawing/2014/main" val="2189268066"/>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420317016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4174096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8429792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28569205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61725016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36421595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3403162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157532075"/>
                  </a:ext>
                </a:extLst>
              </a:tr>
            </a:tbl>
          </a:graphicData>
        </a:graphic>
      </p:graphicFrame>
    </p:spTree>
    <p:extLst>
      <p:ext uri="{BB962C8B-B14F-4D97-AF65-F5344CB8AC3E}">
        <p14:creationId xmlns:p14="http://schemas.microsoft.com/office/powerpoint/2010/main" val="2288712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2805-A73F-D6E0-80DB-9226271870EA}"/>
              </a:ext>
            </a:extLst>
          </p:cNvPr>
          <p:cNvSpPr>
            <a:spLocks noGrp="1"/>
          </p:cNvSpPr>
          <p:nvPr>
            <p:ph type="title"/>
          </p:nvPr>
        </p:nvSpPr>
        <p:spPr/>
        <p:txBody>
          <a:bodyPr/>
          <a:lstStyle/>
          <a:p>
            <a:r>
              <a:rPr lang="en-US" dirty="0" err="1"/>
              <a:t>Instrucciones</a:t>
            </a:r>
            <a:endParaRPr lang="en-US" dirty="0"/>
          </a:p>
        </p:txBody>
      </p:sp>
      <p:sp>
        <p:nvSpPr>
          <p:cNvPr id="3" name="Text Placeholder 2">
            <a:extLst>
              <a:ext uri="{FF2B5EF4-FFF2-40B4-BE49-F238E27FC236}">
                <a16:creationId xmlns:a16="http://schemas.microsoft.com/office/drawing/2014/main" id="{AD971C68-C2A3-5679-BFE2-C7C27677C48C}"/>
              </a:ext>
            </a:extLst>
          </p:cNvPr>
          <p:cNvSpPr>
            <a:spLocks noGrp="1"/>
          </p:cNvSpPr>
          <p:nvPr>
            <p:ph type="body" sz="quarter" idx="10"/>
          </p:nvPr>
        </p:nvSpPr>
        <p:spPr>
          <a:xfrm>
            <a:off x="688996" y="1242874"/>
            <a:ext cx="10296144" cy="3210875"/>
          </a:xfrm>
        </p:spPr>
        <p:txBody>
          <a:bodyPr/>
          <a:lstStyle/>
          <a:p>
            <a:pPr algn="ctr"/>
            <a:r>
              <a:rPr lang="es-ES" sz="2400" dirty="0">
                <a:solidFill>
                  <a:schemeClr val="tx1"/>
                </a:solidFill>
                <a:latin typeface="Dreaming Outloud Pro" panose="03050502040302030504" pitchFamily="66" charset="0"/>
                <a:cs typeface="Dreaming Outloud Pro" panose="03050502040302030504" pitchFamily="66" charset="0"/>
              </a:rPr>
              <a:t>Este </a:t>
            </a:r>
            <a:r>
              <a:rPr lang="es-ES" sz="2400" dirty="0" err="1">
                <a:solidFill>
                  <a:schemeClr val="tx1"/>
                </a:solidFill>
                <a:latin typeface="Dreaming Outloud Pro" panose="03050502040302030504" pitchFamily="66" charset="0"/>
                <a:cs typeface="Dreaming Outloud Pro" panose="03050502040302030504" pitchFamily="66" charset="0"/>
              </a:rPr>
              <a:t>ppt</a:t>
            </a:r>
            <a:r>
              <a:rPr lang="es-ES" sz="2400" dirty="0">
                <a:solidFill>
                  <a:schemeClr val="tx1"/>
                </a:solidFill>
                <a:latin typeface="Dreaming Outloud Pro" panose="03050502040302030504" pitchFamily="66" charset="0"/>
                <a:cs typeface="Dreaming Outloud Pro" panose="03050502040302030504" pitchFamily="66" charset="0"/>
              </a:rPr>
              <a:t> puede utilizarse en modo normal (no en modo de presentación), lo que permitirá al usuario escribir texto, mover las flechas, </a:t>
            </a:r>
            <a:r>
              <a:rPr lang="es-ES" sz="2400" dirty="0" err="1">
                <a:solidFill>
                  <a:schemeClr val="tx1"/>
                </a:solidFill>
                <a:latin typeface="Dreaming Outloud Pro" panose="03050502040302030504" pitchFamily="66" charset="0"/>
                <a:cs typeface="Dreaming Outloud Pro" panose="03050502040302030504" pitchFamily="66" charset="0"/>
              </a:rPr>
              <a:t>etc</a:t>
            </a:r>
            <a:r>
              <a:rPr lang="en-US" sz="2400" dirty="0">
                <a:solidFill>
                  <a:schemeClr val="tx1"/>
                </a:solidFill>
                <a:latin typeface="Dreaming Outloud Pro" panose="03050502040302030504" pitchFamily="66" charset="0"/>
                <a:cs typeface="Dreaming Outloud Pro" panose="03050502040302030504" pitchFamily="66" charset="0"/>
              </a:rPr>
              <a:t>.</a:t>
            </a:r>
          </a:p>
          <a:p>
            <a:pPr algn="ctr"/>
            <a:r>
              <a:rPr lang="en-US" sz="2400" dirty="0">
                <a:solidFill>
                  <a:schemeClr val="tx1"/>
                </a:solidFill>
                <a:latin typeface="Dreaming Outloud Pro" panose="03050502040302030504" pitchFamily="66" charset="0"/>
                <a:cs typeface="Dreaming Outloud Pro" panose="03050502040302030504" pitchFamily="66" charset="0"/>
              </a:rPr>
              <a:t>O </a:t>
            </a:r>
          </a:p>
          <a:p>
            <a:pPr algn="ctr"/>
            <a:r>
              <a:rPr lang="es-ES" sz="2400" dirty="0">
                <a:solidFill>
                  <a:schemeClr val="tx1"/>
                </a:solidFill>
                <a:latin typeface="Dreaming Outloud Pro" panose="03050502040302030504" pitchFamily="66" charset="0"/>
                <a:cs typeface="Dreaming Outloud Pro" panose="03050502040302030504" pitchFamily="66" charset="0"/>
              </a:rPr>
              <a:t>Puede utilizarse en el modo de presentación y mediante las funciones de anotación de la plataforma de video</a:t>
            </a:r>
            <a:endParaRPr lang="en-US" dirty="0">
              <a:solidFill>
                <a:schemeClr val="tx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104166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732D-CA87-5F29-02B7-03B9EEA95A7C}"/>
              </a:ext>
            </a:extLst>
          </p:cNvPr>
          <p:cNvSpPr>
            <a:spLocks noGrp="1"/>
          </p:cNvSpPr>
          <p:nvPr>
            <p:ph type="title"/>
          </p:nvPr>
        </p:nvSpPr>
        <p:spPr>
          <a:xfrm>
            <a:off x="6174284" y="1139312"/>
            <a:ext cx="6017716" cy="5464277"/>
          </a:xfrm>
        </p:spPr>
        <p:txBody>
          <a:bodyPr/>
          <a:lstStyle/>
          <a:p>
            <a:r>
              <a:rPr lang="es-ES" sz="4400" spc="300" dirty="0">
                <a:solidFill>
                  <a:schemeClr val="bg1"/>
                </a:solidFill>
                <a:effectLst/>
                <a:latin typeface="Posterama" panose="020B0504020200020000" pitchFamily="34" charset="0"/>
                <a:cs typeface="Posterama" panose="020B0504020200020000" pitchFamily="34" charset="0"/>
              </a:rPr>
              <a:t>Haz una lista de habilidades de afrontamiento que podrías utilizar cuando tengas grandes sentimientos</a:t>
            </a:r>
            <a:endParaRPr lang="en-US" sz="4400" dirty="0"/>
          </a:p>
        </p:txBody>
      </p:sp>
      <p:sp>
        <p:nvSpPr>
          <p:cNvPr id="4" name="Content Placeholder 2">
            <a:extLst>
              <a:ext uri="{FF2B5EF4-FFF2-40B4-BE49-F238E27FC236}">
                <a16:creationId xmlns:a16="http://schemas.microsoft.com/office/drawing/2014/main" id="{0F153323-1956-63C0-DAFC-B1283302D8FD}"/>
              </a:ext>
            </a:extLst>
          </p:cNvPr>
          <p:cNvSpPr txBox="1">
            <a:spLocks/>
          </p:cNvSpPr>
          <p:nvPr/>
        </p:nvSpPr>
        <p:spPr>
          <a:xfrm>
            <a:off x="970618" y="2264570"/>
            <a:ext cx="4187767" cy="4065646"/>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sz="2200" b="1" dirty="0">
                <a:solidFill>
                  <a:schemeClr val="tx2"/>
                </a:solidFill>
                <a:latin typeface="Segoe UI Semibold" panose="020B0502040204020203" pitchFamily="34" charset="0"/>
                <a:cs typeface="Segoe UI Semibold" panose="020B0502040204020203" pitchFamily="34" charset="0"/>
              </a:rPr>
              <a:t>1. </a:t>
            </a:r>
          </a:p>
          <a:p>
            <a:pPr>
              <a:lnSpc>
                <a:spcPct val="150000"/>
              </a:lnSpc>
            </a:pPr>
            <a:r>
              <a:rPr lang="en-US" sz="2200" b="1" dirty="0">
                <a:solidFill>
                  <a:schemeClr val="tx2"/>
                </a:solidFill>
                <a:latin typeface="Segoe UI Semibold" panose="020B0502040204020203" pitchFamily="34" charset="0"/>
                <a:cs typeface="Segoe UI Semibold" panose="020B0502040204020203" pitchFamily="34" charset="0"/>
              </a:rPr>
              <a:t>2. </a:t>
            </a:r>
          </a:p>
          <a:p>
            <a:pPr>
              <a:lnSpc>
                <a:spcPct val="150000"/>
              </a:lnSpc>
            </a:pPr>
            <a:r>
              <a:rPr lang="en-US" sz="2200" b="1" dirty="0">
                <a:solidFill>
                  <a:schemeClr val="tx2"/>
                </a:solidFill>
                <a:latin typeface="Segoe UI Semibold" panose="020B0502040204020203" pitchFamily="34" charset="0"/>
                <a:cs typeface="Segoe UI Semibold" panose="020B0502040204020203" pitchFamily="34" charset="0"/>
              </a:rPr>
              <a:t>3. </a:t>
            </a:r>
          </a:p>
          <a:p>
            <a:pPr>
              <a:lnSpc>
                <a:spcPct val="150000"/>
              </a:lnSpc>
            </a:pPr>
            <a:r>
              <a:rPr lang="en-US" sz="2200" b="1" dirty="0">
                <a:solidFill>
                  <a:schemeClr val="tx2"/>
                </a:solidFill>
                <a:latin typeface="Segoe UI Semibold" panose="020B0502040204020203" pitchFamily="34" charset="0"/>
                <a:cs typeface="Segoe UI Semibold" panose="020B0502040204020203" pitchFamily="34" charset="0"/>
              </a:rPr>
              <a:t>4. </a:t>
            </a:r>
          </a:p>
          <a:p>
            <a:pPr>
              <a:lnSpc>
                <a:spcPct val="150000"/>
              </a:lnSpc>
            </a:pPr>
            <a:r>
              <a:rPr lang="en-US" sz="2200" b="1" dirty="0">
                <a:solidFill>
                  <a:schemeClr val="tx2"/>
                </a:solidFill>
                <a:latin typeface="Segoe UI Semibold" panose="020B0502040204020203" pitchFamily="34" charset="0"/>
                <a:cs typeface="Segoe UI Semibold" panose="020B0502040204020203" pitchFamily="34" charset="0"/>
              </a:rPr>
              <a:t>5.</a:t>
            </a:r>
          </a:p>
        </p:txBody>
      </p:sp>
      <p:sp>
        <p:nvSpPr>
          <p:cNvPr id="5" name="Slide Number Placeholder 7">
            <a:extLst>
              <a:ext uri="{FF2B5EF4-FFF2-40B4-BE49-F238E27FC236}">
                <a16:creationId xmlns:a16="http://schemas.microsoft.com/office/drawing/2014/main" id="{102B9ABF-9A39-F972-8B1A-8A7E73A0176E}"/>
              </a:ext>
            </a:extLst>
          </p:cNvPr>
          <p:cNvSpPr txBox="1">
            <a:spLocks/>
          </p:cNvSpPr>
          <p:nvPr/>
        </p:nvSpPr>
        <p:spPr>
          <a:xfrm>
            <a:off x="3052837" y="6984474"/>
            <a:ext cx="2743200" cy="36512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latin typeface="Segoe UI" panose="020B0502040204020203" pitchFamily="34" charset="0"/>
                <a:cs typeface="Segoe UI" panose="020B0502040204020203" pitchFamily="34" charset="0"/>
              </a:rPr>
              <a:pPr algn="r"/>
              <a:t>20</a:t>
            </a:fld>
            <a:endParaRPr lang="en-US" sz="1400" dirty="0">
              <a:solidFill>
                <a:schemeClr val="bg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379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B4654A-7B97-2DC7-2BD9-AF2CBE64BAC3}"/>
              </a:ext>
            </a:extLst>
          </p:cNvPr>
          <p:cNvSpPr>
            <a:spLocks noGrp="1"/>
          </p:cNvSpPr>
          <p:nvPr>
            <p:ph type="title"/>
          </p:nvPr>
        </p:nvSpPr>
        <p:spPr>
          <a:xfrm>
            <a:off x="887816" y="438912"/>
            <a:ext cx="10521104" cy="950976"/>
          </a:xfrm>
        </p:spPr>
        <p:txBody>
          <a:bodyPr/>
          <a:lstStyle/>
          <a:p>
            <a:pPr algn="ctr"/>
            <a:r>
              <a:rPr lang="es-ES" dirty="0"/>
              <a:t>Haz una lista de todas las palabras de sentimientos que se te ocurran en 30 segundos</a:t>
            </a:r>
            <a:endParaRPr lang="en-US" dirty="0"/>
          </a:p>
        </p:txBody>
      </p:sp>
      <p:sp>
        <p:nvSpPr>
          <p:cNvPr id="36" name="Content Placeholder 35">
            <a:extLst>
              <a:ext uri="{FF2B5EF4-FFF2-40B4-BE49-F238E27FC236}">
                <a16:creationId xmlns:a16="http://schemas.microsoft.com/office/drawing/2014/main" id="{A4B2E4B0-072B-6E6A-5517-8F0963D03578}"/>
              </a:ext>
            </a:extLst>
          </p:cNvPr>
          <p:cNvSpPr>
            <a:spLocks noGrp="1"/>
          </p:cNvSpPr>
          <p:nvPr>
            <p:ph sz="half" idx="2"/>
          </p:nvPr>
        </p:nvSpPr>
        <p:spPr>
          <a:xfrm>
            <a:off x="1087665" y="2291373"/>
            <a:ext cx="2898648" cy="1225296"/>
          </a:xfrm>
          <a:ln>
            <a:solidFill>
              <a:schemeClr val="bg2"/>
            </a:solidFill>
          </a:ln>
        </p:spPr>
        <p:txBody>
          <a:bodyPr/>
          <a:lstStyle/>
          <a:p>
            <a:endParaRPr lang="en-US" dirty="0"/>
          </a:p>
        </p:txBody>
      </p:sp>
    </p:spTree>
    <p:extLst>
      <p:ext uri="{BB962C8B-B14F-4D97-AF65-F5344CB8AC3E}">
        <p14:creationId xmlns:p14="http://schemas.microsoft.com/office/powerpoint/2010/main" val="210840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6037340" cy="6857999"/>
          </a:xfrm>
        </p:spPr>
        <p:txBody>
          <a:bodyPr/>
          <a:lstStyle/>
          <a:p>
            <a:pPr marL="230188"/>
            <a:r>
              <a:rPr lang="es-ES" dirty="0">
                <a:latin typeface="Posterama" panose="020B0504020200020000" pitchFamily="34" charset="0"/>
                <a:cs typeface="Posterama" panose="020B0504020200020000" pitchFamily="34" charset="0"/>
              </a:rPr>
              <a:t>Une el color con el sentimiento</a:t>
            </a:r>
            <a:br>
              <a:rPr lang="en-US" sz="3800" spc="300" dirty="0">
                <a:solidFill>
                  <a:schemeClr val="bg1"/>
                </a:solidFill>
                <a:latin typeface="Posterama" panose="020B0504020200020000" pitchFamily="34" charset="0"/>
                <a:cs typeface="Posterama" panose="020B0504020200020000" pitchFamily="34" charset="0"/>
              </a:rPr>
            </a:br>
            <a:r>
              <a:rPr lang="en-US" sz="2000" spc="300" dirty="0">
                <a:solidFill>
                  <a:schemeClr val="bg1"/>
                </a:solidFill>
                <a:latin typeface="Posterama" panose="020B0504020200020000" pitchFamily="34" charset="0"/>
                <a:cs typeface="Posterama" panose="020B0504020200020000" pitchFamily="34" charset="0"/>
              </a:rPr>
              <a:t>(</a:t>
            </a:r>
            <a:r>
              <a:rPr lang="es-ES" sz="2000" spc="300" dirty="0">
                <a:solidFill>
                  <a:schemeClr val="bg1"/>
                </a:solidFill>
                <a:latin typeface="Posterama" panose="020B0504020200020000" pitchFamily="34" charset="0"/>
                <a:cs typeface="Posterama" panose="020B0504020200020000" pitchFamily="34" charset="0"/>
              </a:rPr>
              <a:t>Coge las flechas y empareja la palabra de sentimiento con el color que la representa</a:t>
            </a:r>
            <a:r>
              <a:rPr lang="en-US" sz="2000" spc="300" dirty="0">
                <a:solidFill>
                  <a:schemeClr val="bg1"/>
                </a:solidFill>
                <a:latin typeface="Posterama" panose="020B0504020200020000" pitchFamily="34" charset="0"/>
                <a:cs typeface="Posterama" panose="020B0504020200020000" pitchFamily="34" charset="0"/>
              </a:rPr>
              <a:t>)</a:t>
            </a:r>
            <a:endParaRPr lang="en-US" sz="2000" dirty="0"/>
          </a:p>
        </p:txBody>
      </p:sp>
      <p:sp>
        <p:nvSpPr>
          <p:cNvPr id="9" name="Oval 8">
            <a:extLst>
              <a:ext uri="{FF2B5EF4-FFF2-40B4-BE49-F238E27FC236}">
                <a16:creationId xmlns:a16="http://schemas.microsoft.com/office/drawing/2014/main" id="{E09A73B6-AD0B-2A1B-BB5F-156FE2AE9316}"/>
              </a:ext>
            </a:extLst>
          </p:cNvPr>
          <p:cNvSpPr/>
          <p:nvPr/>
        </p:nvSpPr>
        <p:spPr>
          <a:xfrm>
            <a:off x="11308669" y="585741"/>
            <a:ext cx="390617" cy="381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AAF53D-3283-D421-D69D-BA49526E1484}"/>
              </a:ext>
            </a:extLst>
          </p:cNvPr>
          <p:cNvSpPr/>
          <p:nvPr/>
        </p:nvSpPr>
        <p:spPr>
          <a:xfrm>
            <a:off x="11308669" y="1345336"/>
            <a:ext cx="390617" cy="3817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BFBC95-7005-3082-85AE-71B600C0BD94}"/>
              </a:ext>
            </a:extLst>
          </p:cNvPr>
          <p:cNvSpPr/>
          <p:nvPr/>
        </p:nvSpPr>
        <p:spPr>
          <a:xfrm>
            <a:off x="11308669" y="2106226"/>
            <a:ext cx="390617" cy="38174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9FBB89-B86D-CBA6-8B10-17805B7821DD}"/>
              </a:ext>
            </a:extLst>
          </p:cNvPr>
          <p:cNvSpPr/>
          <p:nvPr/>
        </p:nvSpPr>
        <p:spPr>
          <a:xfrm>
            <a:off x="11296833" y="2864527"/>
            <a:ext cx="390617" cy="38174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91606EA-0EF2-037F-7610-23E7BFDA93AB}"/>
              </a:ext>
            </a:extLst>
          </p:cNvPr>
          <p:cNvSpPr/>
          <p:nvPr/>
        </p:nvSpPr>
        <p:spPr>
          <a:xfrm>
            <a:off x="11296834" y="3688671"/>
            <a:ext cx="390617" cy="381740"/>
          </a:xfrm>
          <a:prstGeom prst="ellipse">
            <a:avLst/>
          </a:prstGeom>
          <a:solidFill>
            <a:srgbClr val="F92F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19660F-01D8-B6CF-4803-713D213C7E60}"/>
              </a:ext>
            </a:extLst>
          </p:cNvPr>
          <p:cNvSpPr/>
          <p:nvPr/>
        </p:nvSpPr>
        <p:spPr>
          <a:xfrm>
            <a:off x="11287217" y="4512815"/>
            <a:ext cx="390617" cy="3817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511B7F-7C24-4E3B-8682-4436E43C74D9}"/>
              </a:ext>
            </a:extLst>
          </p:cNvPr>
          <p:cNvSpPr/>
          <p:nvPr/>
        </p:nvSpPr>
        <p:spPr>
          <a:xfrm>
            <a:off x="11287215" y="6161103"/>
            <a:ext cx="390617" cy="38174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7BC0C2-FAF1-1836-8F9B-87BB4F046A60}"/>
              </a:ext>
            </a:extLst>
          </p:cNvPr>
          <p:cNvSpPr/>
          <p:nvPr/>
        </p:nvSpPr>
        <p:spPr>
          <a:xfrm>
            <a:off x="11287216" y="5336959"/>
            <a:ext cx="390617" cy="3817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E66C057-D1A2-823B-1D8D-7658F9F51BA6}"/>
              </a:ext>
            </a:extLst>
          </p:cNvPr>
          <p:cNvSpPr txBox="1"/>
          <p:nvPr/>
        </p:nvSpPr>
        <p:spPr>
          <a:xfrm>
            <a:off x="6460641" y="483665"/>
            <a:ext cx="1934760" cy="584775"/>
          </a:xfrm>
          <a:prstGeom prst="rect">
            <a:avLst/>
          </a:prstGeom>
          <a:noFill/>
        </p:spPr>
        <p:txBody>
          <a:bodyPr wrap="none" rtlCol="0">
            <a:spAutoFit/>
          </a:bodyPr>
          <a:lstStyle/>
          <a:p>
            <a:r>
              <a:rPr lang="en-US" sz="3200" b="1" dirty="0" err="1">
                <a:solidFill>
                  <a:schemeClr val="bg2">
                    <a:lumMod val="10000"/>
                  </a:schemeClr>
                </a:solidFill>
              </a:rPr>
              <a:t>Enojado</a:t>
            </a:r>
            <a:r>
              <a:rPr lang="en-US" sz="3200" b="1" dirty="0">
                <a:solidFill>
                  <a:schemeClr val="bg2">
                    <a:lumMod val="10000"/>
                  </a:schemeClr>
                </a:solidFill>
              </a:rPr>
              <a:t>/a</a:t>
            </a:r>
          </a:p>
        </p:txBody>
      </p:sp>
      <p:sp>
        <p:nvSpPr>
          <p:cNvPr id="23" name="TextBox 22">
            <a:extLst>
              <a:ext uri="{FF2B5EF4-FFF2-40B4-BE49-F238E27FC236}">
                <a16:creationId xmlns:a16="http://schemas.microsoft.com/office/drawing/2014/main" id="{1C3F850A-203B-F9A2-FD40-4239FAF18DC0}"/>
              </a:ext>
            </a:extLst>
          </p:cNvPr>
          <p:cNvSpPr txBox="1"/>
          <p:nvPr/>
        </p:nvSpPr>
        <p:spPr>
          <a:xfrm>
            <a:off x="6452915" y="1248514"/>
            <a:ext cx="2043765" cy="584775"/>
          </a:xfrm>
          <a:prstGeom prst="rect">
            <a:avLst/>
          </a:prstGeom>
          <a:noFill/>
        </p:spPr>
        <p:txBody>
          <a:bodyPr wrap="none" rtlCol="0">
            <a:spAutoFit/>
          </a:bodyPr>
          <a:lstStyle/>
          <a:p>
            <a:r>
              <a:rPr lang="en-US" sz="3200" b="1" dirty="0" err="1">
                <a:solidFill>
                  <a:schemeClr val="bg2">
                    <a:lumMod val="10000"/>
                  </a:schemeClr>
                </a:solidFill>
              </a:rPr>
              <a:t>Calmado</a:t>
            </a:r>
            <a:r>
              <a:rPr lang="en-US" sz="3200" b="1" dirty="0">
                <a:solidFill>
                  <a:schemeClr val="bg2">
                    <a:lumMod val="10000"/>
                  </a:schemeClr>
                </a:solidFill>
              </a:rPr>
              <a:t>/a</a:t>
            </a:r>
          </a:p>
        </p:txBody>
      </p:sp>
      <p:sp>
        <p:nvSpPr>
          <p:cNvPr id="24" name="TextBox 23">
            <a:extLst>
              <a:ext uri="{FF2B5EF4-FFF2-40B4-BE49-F238E27FC236}">
                <a16:creationId xmlns:a16="http://schemas.microsoft.com/office/drawing/2014/main" id="{7F542902-3290-EF7A-B292-DAD319C7C72C}"/>
              </a:ext>
            </a:extLst>
          </p:cNvPr>
          <p:cNvSpPr txBox="1"/>
          <p:nvPr/>
        </p:nvSpPr>
        <p:spPr>
          <a:xfrm>
            <a:off x="6460641" y="2010247"/>
            <a:ext cx="940066" cy="584775"/>
          </a:xfrm>
          <a:prstGeom prst="rect">
            <a:avLst/>
          </a:prstGeom>
          <a:noFill/>
        </p:spPr>
        <p:txBody>
          <a:bodyPr wrap="none" rtlCol="0">
            <a:spAutoFit/>
          </a:bodyPr>
          <a:lstStyle/>
          <a:p>
            <a:r>
              <a:rPr lang="en-US" sz="3200" b="1" dirty="0">
                <a:solidFill>
                  <a:schemeClr val="bg2">
                    <a:lumMod val="10000"/>
                  </a:schemeClr>
                </a:solidFill>
              </a:rPr>
              <a:t>Feliz</a:t>
            </a:r>
          </a:p>
        </p:txBody>
      </p:sp>
      <p:sp>
        <p:nvSpPr>
          <p:cNvPr id="25" name="TextBox 24">
            <a:extLst>
              <a:ext uri="{FF2B5EF4-FFF2-40B4-BE49-F238E27FC236}">
                <a16:creationId xmlns:a16="http://schemas.microsoft.com/office/drawing/2014/main" id="{8CBE6B14-63A3-BF3E-A3B7-B7498BD3CD0D}"/>
              </a:ext>
            </a:extLst>
          </p:cNvPr>
          <p:cNvSpPr txBox="1"/>
          <p:nvPr/>
        </p:nvSpPr>
        <p:spPr>
          <a:xfrm>
            <a:off x="6460641" y="2763009"/>
            <a:ext cx="2067810" cy="584775"/>
          </a:xfrm>
          <a:prstGeom prst="rect">
            <a:avLst/>
          </a:prstGeom>
          <a:noFill/>
        </p:spPr>
        <p:txBody>
          <a:bodyPr wrap="none" rtlCol="0">
            <a:spAutoFit/>
          </a:bodyPr>
          <a:lstStyle/>
          <a:p>
            <a:r>
              <a:rPr lang="en-US" sz="3200" b="1" dirty="0" err="1">
                <a:solidFill>
                  <a:schemeClr val="bg2">
                    <a:lumMod val="10000"/>
                  </a:schemeClr>
                </a:solidFill>
              </a:rPr>
              <a:t>Aburrido</a:t>
            </a:r>
            <a:r>
              <a:rPr lang="en-US" sz="3200" b="1" dirty="0">
                <a:solidFill>
                  <a:schemeClr val="bg2">
                    <a:lumMod val="10000"/>
                  </a:schemeClr>
                </a:solidFill>
              </a:rPr>
              <a:t>/a</a:t>
            </a:r>
          </a:p>
        </p:txBody>
      </p:sp>
      <p:sp>
        <p:nvSpPr>
          <p:cNvPr id="26" name="TextBox 25">
            <a:extLst>
              <a:ext uri="{FF2B5EF4-FFF2-40B4-BE49-F238E27FC236}">
                <a16:creationId xmlns:a16="http://schemas.microsoft.com/office/drawing/2014/main" id="{EB8F3E69-7FF9-C88B-9FF2-F339CAA5D3EB}"/>
              </a:ext>
            </a:extLst>
          </p:cNvPr>
          <p:cNvSpPr txBox="1"/>
          <p:nvPr/>
        </p:nvSpPr>
        <p:spPr>
          <a:xfrm>
            <a:off x="6445189" y="3587153"/>
            <a:ext cx="2182392" cy="584775"/>
          </a:xfrm>
          <a:prstGeom prst="rect">
            <a:avLst/>
          </a:prstGeom>
          <a:noFill/>
        </p:spPr>
        <p:txBody>
          <a:bodyPr wrap="none" rtlCol="0">
            <a:spAutoFit/>
          </a:bodyPr>
          <a:lstStyle/>
          <a:p>
            <a:r>
              <a:rPr lang="en-US" sz="3200" b="1" dirty="0" err="1">
                <a:solidFill>
                  <a:schemeClr val="bg2">
                    <a:lumMod val="10000"/>
                  </a:schemeClr>
                </a:solidFill>
              </a:rPr>
              <a:t>Frustrado</a:t>
            </a:r>
            <a:r>
              <a:rPr lang="en-US" sz="3200" b="1" dirty="0">
                <a:solidFill>
                  <a:schemeClr val="bg2">
                    <a:lumMod val="10000"/>
                  </a:schemeClr>
                </a:solidFill>
              </a:rPr>
              <a:t>/a</a:t>
            </a:r>
          </a:p>
        </p:txBody>
      </p:sp>
      <p:sp>
        <p:nvSpPr>
          <p:cNvPr id="27" name="TextBox 26">
            <a:extLst>
              <a:ext uri="{FF2B5EF4-FFF2-40B4-BE49-F238E27FC236}">
                <a16:creationId xmlns:a16="http://schemas.microsoft.com/office/drawing/2014/main" id="{DFB70A26-83B8-4EFF-9566-A2D6D6635C4E}"/>
              </a:ext>
            </a:extLst>
          </p:cNvPr>
          <p:cNvSpPr txBox="1"/>
          <p:nvPr/>
        </p:nvSpPr>
        <p:spPr>
          <a:xfrm>
            <a:off x="6460641" y="4405865"/>
            <a:ext cx="2118465" cy="584775"/>
          </a:xfrm>
          <a:prstGeom prst="rect">
            <a:avLst/>
          </a:prstGeom>
          <a:noFill/>
        </p:spPr>
        <p:txBody>
          <a:bodyPr wrap="none" rtlCol="0">
            <a:spAutoFit/>
          </a:bodyPr>
          <a:lstStyle/>
          <a:p>
            <a:r>
              <a:rPr lang="en-US" sz="3200" b="1" dirty="0" err="1">
                <a:solidFill>
                  <a:schemeClr val="bg2">
                    <a:lumMod val="10000"/>
                  </a:schemeClr>
                </a:solidFill>
              </a:rPr>
              <a:t>Asustado</a:t>
            </a:r>
            <a:r>
              <a:rPr lang="en-US" sz="3200" b="1" dirty="0">
                <a:solidFill>
                  <a:schemeClr val="bg2">
                    <a:lumMod val="10000"/>
                  </a:schemeClr>
                </a:solidFill>
              </a:rPr>
              <a:t>/a</a:t>
            </a:r>
          </a:p>
        </p:txBody>
      </p:sp>
      <p:sp>
        <p:nvSpPr>
          <p:cNvPr id="28" name="TextBox 27">
            <a:extLst>
              <a:ext uri="{FF2B5EF4-FFF2-40B4-BE49-F238E27FC236}">
                <a16:creationId xmlns:a16="http://schemas.microsoft.com/office/drawing/2014/main" id="{FB3F4012-C03B-FF5F-7CA0-0FC98D0F3556}"/>
              </a:ext>
            </a:extLst>
          </p:cNvPr>
          <p:cNvSpPr txBox="1"/>
          <p:nvPr/>
        </p:nvSpPr>
        <p:spPr>
          <a:xfrm>
            <a:off x="6460641" y="5235441"/>
            <a:ext cx="1679499" cy="584775"/>
          </a:xfrm>
          <a:prstGeom prst="rect">
            <a:avLst/>
          </a:prstGeom>
          <a:noFill/>
        </p:spPr>
        <p:txBody>
          <a:bodyPr wrap="none" rtlCol="0">
            <a:spAutoFit/>
          </a:bodyPr>
          <a:lstStyle/>
          <a:p>
            <a:r>
              <a:rPr lang="en-US" sz="3200" b="1" dirty="0" err="1">
                <a:solidFill>
                  <a:schemeClr val="bg2">
                    <a:lumMod val="10000"/>
                  </a:schemeClr>
                </a:solidFill>
              </a:rPr>
              <a:t>Jocoso</a:t>
            </a:r>
            <a:r>
              <a:rPr lang="en-US" sz="3200" b="1" dirty="0">
                <a:solidFill>
                  <a:schemeClr val="bg2">
                    <a:lumMod val="10000"/>
                  </a:schemeClr>
                </a:solidFill>
              </a:rPr>
              <a:t>/a</a:t>
            </a:r>
          </a:p>
        </p:txBody>
      </p:sp>
      <p:sp>
        <p:nvSpPr>
          <p:cNvPr id="29" name="TextBox 28">
            <a:extLst>
              <a:ext uri="{FF2B5EF4-FFF2-40B4-BE49-F238E27FC236}">
                <a16:creationId xmlns:a16="http://schemas.microsoft.com/office/drawing/2014/main" id="{DE30D304-04C9-3562-BE74-2EFC56BAA04C}"/>
              </a:ext>
            </a:extLst>
          </p:cNvPr>
          <p:cNvSpPr txBox="1"/>
          <p:nvPr/>
        </p:nvSpPr>
        <p:spPr>
          <a:xfrm>
            <a:off x="6478535" y="6059585"/>
            <a:ext cx="1117422" cy="584775"/>
          </a:xfrm>
          <a:prstGeom prst="rect">
            <a:avLst/>
          </a:prstGeom>
          <a:noFill/>
        </p:spPr>
        <p:txBody>
          <a:bodyPr wrap="none" rtlCol="0">
            <a:spAutoFit/>
          </a:bodyPr>
          <a:lstStyle/>
          <a:p>
            <a:r>
              <a:rPr lang="en-US" sz="3200" b="1" dirty="0">
                <a:solidFill>
                  <a:schemeClr val="bg2">
                    <a:lumMod val="10000"/>
                  </a:schemeClr>
                </a:solidFill>
              </a:rPr>
              <a:t>Triste</a:t>
            </a:r>
          </a:p>
        </p:txBody>
      </p:sp>
      <p:cxnSp>
        <p:nvCxnSpPr>
          <p:cNvPr id="31" name="Straight Arrow Connector 30">
            <a:extLst>
              <a:ext uri="{FF2B5EF4-FFF2-40B4-BE49-F238E27FC236}">
                <a16:creationId xmlns:a16="http://schemas.microsoft.com/office/drawing/2014/main" id="{ED47F9F7-237B-96FC-D564-881A45D55B20}"/>
              </a:ext>
            </a:extLst>
          </p:cNvPr>
          <p:cNvCxnSpPr/>
          <p:nvPr/>
        </p:nvCxnSpPr>
        <p:spPr>
          <a:xfrm>
            <a:off x="1004701" y="2555034"/>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9FD329-769C-FF44-6B7F-4D8688C21D02}"/>
              </a:ext>
            </a:extLst>
          </p:cNvPr>
          <p:cNvCxnSpPr/>
          <p:nvPr/>
        </p:nvCxnSpPr>
        <p:spPr>
          <a:xfrm>
            <a:off x="2833196" y="2639376"/>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F5FC56B-103A-6E17-0A49-902A41845317}"/>
              </a:ext>
            </a:extLst>
          </p:cNvPr>
          <p:cNvCxnSpPr/>
          <p:nvPr/>
        </p:nvCxnSpPr>
        <p:spPr>
          <a:xfrm>
            <a:off x="1026510" y="3698610"/>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5E3370-2ECD-4A4E-1040-2B4B3257A77D}"/>
              </a:ext>
            </a:extLst>
          </p:cNvPr>
          <p:cNvCxnSpPr/>
          <p:nvPr/>
        </p:nvCxnSpPr>
        <p:spPr>
          <a:xfrm>
            <a:off x="3419746" y="5112961"/>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1DBD892-044E-B4EF-AF7E-3585C7ECCF0F}"/>
              </a:ext>
            </a:extLst>
          </p:cNvPr>
          <p:cNvCxnSpPr/>
          <p:nvPr/>
        </p:nvCxnSpPr>
        <p:spPr>
          <a:xfrm>
            <a:off x="3514347" y="4110358"/>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1EBD817-4C15-EF62-4808-6065445EE4E2}"/>
              </a:ext>
            </a:extLst>
          </p:cNvPr>
          <p:cNvCxnSpPr/>
          <p:nvPr/>
        </p:nvCxnSpPr>
        <p:spPr>
          <a:xfrm>
            <a:off x="140975" y="3892230"/>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1F1B838-E91F-D241-03EA-6449A965CF0F}"/>
              </a:ext>
            </a:extLst>
          </p:cNvPr>
          <p:cNvCxnSpPr/>
          <p:nvPr/>
        </p:nvCxnSpPr>
        <p:spPr>
          <a:xfrm>
            <a:off x="1969471" y="5426960"/>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5A3531F-A2B3-F3E0-2DF6-02A4FFF8E8AE}"/>
              </a:ext>
            </a:extLst>
          </p:cNvPr>
          <p:cNvCxnSpPr/>
          <p:nvPr/>
        </p:nvCxnSpPr>
        <p:spPr>
          <a:xfrm>
            <a:off x="4263957" y="2721744"/>
            <a:ext cx="1727451" cy="141451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288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F10-7D93-4071-A6AF-098B68C91E4C}"/>
              </a:ext>
            </a:extLst>
          </p:cNvPr>
          <p:cNvSpPr>
            <a:spLocks noGrp="1"/>
          </p:cNvSpPr>
          <p:nvPr>
            <p:ph type="title"/>
          </p:nvPr>
        </p:nvSpPr>
        <p:spPr/>
        <p:txBody>
          <a:bodyPr/>
          <a:lstStyle/>
          <a:p>
            <a:r>
              <a:rPr lang="es-ES" dirty="0"/>
              <a:t>¿DE QUÉ COLOR TE SIENTES HOY</a:t>
            </a:r>
            <a:r>
              <a:rPr lang="en-US" dirty="0"/>
              <a:t>?</a:t>
            </a:r>
            <a:br>
              <a:rPr lang="en-US" dirty="0"/>
            </a:br>
            <a:endParaRPr lang="en-US" dirty="0"/>
          </a:p>
        </p:txBody>
      </p:sp>
      <p:pic>
        <p:nvPicPr>
          <p:cNvPr id="6" name="Graphic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9" name="TextBox 5">
            <a:extLst>
              <a:ext uri="{FF2B5EF4-FFF2-40B4-BE49-F238E27FC236}">
                <a16:creationId xmlns:a16="http://schemas.microsoft.com/office/drawing/2014/main" id="{A9882ACC-26D1-7E2E-ED87-5F2F29EF0E0B}"/>
              </a:ext>
            </a:extLst>
          </p:cNvPr>
          <p:cNvSpPr txBox="1"/>
          <p:nvPr/>
        </p:nvSpPr>
        <p:spPr>
          <a:xfrm>
            <a:off x="-82640" y="6112764"/>
            <a:ext cx="12354231" cy="31438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565"/>
              </a:lnSpc>
            </a:pPr>
            <a:r>
              <a:rPr lang="es-ES" sz="1899" u="none" dirty="0">
                <a:solidFill>
                  <a:schemeClr val="bg1"/>
                </a:solidFill>
                <a:latin typeface="Quicksand"/>
              </a:rPr>
              <a:t>A veces los colores se parecen a las emociones. Piensa en cómo te sientes en este momento y piensa en qué color se siente</a:t>
            </a:r>
            <a:r>
              <a:rPr lang="en-US" sz="1899" u="none" dirty="0">
                <a:solidFill>
                  <a:schemeClr val="bg1"/>
                </a:solidFill>
                <a:latin typeface="Quicksand"/>
              </a:rPr>
              <a:t>. </a:t>
            </a:r>
          </a:p>
        </p:txBody>
      </p:sp>
      <p:sp>
        <p:nvSpPr>
          <p:cNvPr id="12" name="Flowchart: Document 11">
            <a:extLst>
              <a:ext uri="{FF2B5EF4-FFF2-40B4-BE49-F238E27FC236}">
                <a16:creationId xmlns:a16="http://schemas.microsoft.com/office/drawing/2014/main" id="{E6B4FE2D-F1B0-A892-C680-AABA9681C3D9}"/>
              </a:ext>
            </a:extLst>
          </p:cNvPr>
          <p:cNvSpPr/>
          <p:nvPr/>
        </p:nvSpPr>
        <p:spPr>
          <a:xfrm>
            <a:off x="10244358" y="209010"/>
            <a:ext cx="1695635" cy="213508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Utiliza la función de anotación para añadir el color que te apetezca</a:t>
            </a:r>
            <a:endParaRPr lang="en-US" dirty="0"/>
          </a:p>
        </p:txBody>
      </p:sp>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p:txBody>
          <a:bodyPr/>
          <a:lstStyle/>
          <a:p>
            <a:r>
              <a:rPr lang="en-US" dirty="0"/>
              <a:t>Vamos a </a:t>
            </a:r>
            <a:r>
              <a:rPr lang="en-US" dirty="0" err="1"/>
              <a:t>Emparejar</a:t>
            </a:r>
            <a:endParaRPr lang="en-US" dirty="0"/>
          </a:p>
        </p:txBody>
      </p:sp>
      <p:pic>
        <p:nvPicPr>
          <p:cNvPr id="1026" name="Picture 2">
            <a:extLst>
              <a:ext uri="{FF2B5EF4-FFF2-40B4-BE49-F238E27FC236}">
                <a16:creationId xmlns:a16="http://schemas.microsoft.com/office/drawing/2014/main" id="{1E66001C-4151-8D9D-F80F-10134A183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5913"/>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AAC3775-22BD-465F-7BB0-E4E56E0C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729" y="6180525"/>
            <a:ext cx="438150"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601096-7F33-4B66-1532-E04C79AA5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786" y="6088721"/>
            <a:ext cx="3238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1A40EFE6-1154-A074-EA8B-D9B07B2E0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47" y="2751167"/>
            <a:ext cx="333375" cy="333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Table 34">
            <a:extLst>
              <a:ext uri="{FF2B5EF4-FFF2-40B4-BE49-F238E27FC236}">
                <a16:creationId xmlns:a16="http://schemas.microsoft.com/office/drawing/2014/main" id="{A7F8C632-9957-DB6B-5CDF-F6BB3BA5E300}"/>
              </a:ext>
            </a:extLst>
          </p:cNvPr>
          <p:cNvGraphicFramePr>
            <a:graphicFrameLocks noGrp="1"/>
          </p:cNvGraphicFramePr>
          <p:nvPr>
            <p:extLst>
              <p:ext uri="{D42A27DB-BD31-4B8C-83A1-F6EECF244321}">
                <p14:modId xmlns:p14="http://schemas.microsoft.com/office/powerpoint/2010/main" val="3604760674"/>
              </p:ext>
            </p:extLst>
          </p:nvPr>
        </p:nvGraphicFramePr>
        <p:xfrm>
          <a:off x="511253" y="3129380"/>
          <a:ext cx="5224880" cy="2327976"/>
        </p:xfrm>
        <a:graphic>
          <a:graphicData uri="http://schemas.openxmlformats.org/drawingml/2006/table">
            <a:tbl>
              <a:tblPr firstRow="1" bandRow="1">
                <a:tableStyleId>{5C22544A-7EE6-4342-B048-85BDC9FD1C3A}</a:tableStyleId>
              </a:tblPr>
              <a:tblGrid>
                <a:gridCol w="1044976">
                  <a:extLst>
                    <a:ext uri="{9D8B030D-6E8A-4147-A177-3AD203B41FA5}">
                      <a16:colId xmlns:a16="http://schemas.microsoft.com/office/drawing/2014/main" val="419961303"/>
                    </a:ext>
                  </a:extLst>
                </a:gridCol>
                <a:gridCol w="1044976">
                  <a:extLst>
                    <a:ext uri="{9D8B030D-6E8A-4147-A177-3AD203B41FA5}">
                      <a16:colId xmlns:a16="http://schemas.microsoft.com/office/drawing/2014/main" val="1268899920"/>
                    </a:ext>
                  </a:extLst>
                </a:gridCol>
                <a:gridCol w="1044976">
                  <a:extLst>
                    <a:ext uri="{9D8B030D-6E8A-4147-A177-3AD203B41FA5}">
                      <a16:colId xmlns:a16="http://schemas.microsoft.com/office/drawing/2014/main" val="3761838711"/>
                    </a:ext>
                  </a:extLst>
                </a:gridCol>
                <a:gridCol w="1044976">
                  <a:extLst>
                    <a:ext uri="{9D8B030D-6E8A-4147-A177-3AD203B41FA5}">
                      <a16:colId xmlns:a16="http://schemas.microsoft.com/office/drawing/2014/main" val="3581858587"/>
                    </a:ext>
                  </a:extLst>
                </a:gridCol>
                <a:gridCol w="1044976">
                  <a:extLst>
                    <a:ext uri="{9D8B030D-6E8A-4147-A177-3AD203B41FA5}">
                      <a16:colId xmlns:a16="http://schemas.microsoft.com/office/drawing/2014/main" val="3670138950"/>
                    </a:ext>
                  </a:extLst>
                </a:gridCol>
              </a:tblGrid>
              <a:tr h="503827">
                <a:tc gridSpan="5">
                  <a:txBody>
                    <a:bodyPr/>
                    <a:lstStyle/>
                    <a:p>
                      <a:pPr algn="ctr"/>
                      <a:r>
                        <a:rPr lang="en-US" dirty="0"/>
                        <a:t>CLIMA EXTERIOR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605363221"/>
                  </a:ext>
                </a:extLst>
              </a:tr>
              <a:tr h="503827">
                <a:tc>
                  <a:txBody>
                    <a:bodyPr/>
                    <a:lstStyle/>
                    <a:p>
                      <a:pPr algn="ctr"/>
                      <a:r>
                        <a:rPr lang="en-US" dirty="0" err="1"/>
                        <a:t>Soleado</a:t>
                      </a:r>
                      <a:endParaRPr lang="en-US" dirty="0"/>
                    </a:p>
                  </a:txBody>
                  <a:tcPr/>
                </a:tc>
                <a:tc>
                  <a:txBody>
                    <a:bodyPr/>
                    <a:lstStyle/>
                    <a:p>
                      <a:pPr algn="ctr"/>
                      <a:r>
                        <a:rPr lang="en-US" dirty="0" err="1"/>
                        <a:t>Tormentoso</a:t>
                      </a:r>
                      <a:endParaRPr lang="en-US" dirty="0"/>
                    </a:p>
                  </a:txBody>
                  <a:tcPr/>
                </a:tc>
                <a:tc>
                  <a:txBody>
                    <a:bodyPr/>
                    <a:lstStyle/>
                    <a:p>
                      <a:pPr algn="ctr"/>
                      <a:r>
                        <a:rPr lang="en-US" dirty="0" err="1"/>
                        <a:t>Ventoso</a:t>
                      </a:r>
                      <a:endParaRPr lang="en-US" dirty="0"/>
                    </a:p>
                  </a:txBody>
                  <a:tcPr/>
                </a:tc>
                <a:tc>
                  <a:txBody>
                    <a:bodyPr/>
                    <a:lstStyle/>
                    <a:p>
                      <a:pPr algn="ctr"/>
                      <a:r>
                        <a:rPr lang="en-US" dirty="0" err="1"/>
                        <a:t>Helado</a:t>
                      </a:r>
                      <a:endParaRPr lang="en-US" dirty="0"/>
                    </a:p>
                  </a:txBody>
                  <a:tcPr/>
                </a:tc>
                <a:tc>
                  <a:txBody>
                    <a:bodyPr/>
                    <a:lstStyle/>
                    <a:p>
                      <a:pPr algn="ctr"/>
                      <a:r>
                        <a:rPr lang="en-US" dirty="0" err="1"/>
                        <a:t>Calmado</a:t>
                      </a:r>
                      <a:endParaRPr lang="en-US" dirty="0"/>
                    </a:p>
                  </a:txBody>
                  <a:tcPr/>
                </a:tc>
                <a:extLst>
                  <a:ext uri="{0D108BD9-81ED-4DB2-BD59-A6C34878D82A}">
                    <a16:rowId xmlns:a16="http://schemas.microsoft.com/office/drawing/2014/main" val="1792686691"/>
                  </a:ext>
                </a:extLst>
              </a:tr>
              <a:tr h="118406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62990141"/>
                  </a:ext>
                </a:extLst>
              </a:tr>
            </a:tbl>
          </a:graphicData>
        </a:graphic>
      </p:graphicFrame>
      <p:graphicFrame>
        <p:nvGraphicFramePr>
          <p:cNvPr id="35" name="Table 34">
            <a:extLst>
              <a:ext uri="{FF2B5EF4-FFF2-40B4-BE49-F238E27FC236}">
                <a16:creationId xmlns:a16="http://schemas.microsoft.com/office/drawing/2014/main" id="{CF688D4E-38DD-9717-A6B4-DB52F27E2788}"/>
              </a:ext>
            </a:extLst>
          </p:cNvPr>
          <p:cNvGraphicFramePr>
            <a:graphicFrameLocks noGrp="1"/>
          </p:cNvGraphicFramePr>
          <p:nvPr>
            <p:extLst>
              <p:ext uri="{D42A27DB-BD31-4B8C-83A1-F6EECF244321}">
                <p14:modId xmlns:p14="http://schemas.microsoft.com/office/powerpoint/2010/main" val="2299898078"/>
              </p:ext>
            </p:extLst>
          </p:nvPr>
        </p:nvGraphicFramePr>
        <p:xfrm>
          <a:off x="6598065" y="3148518"/>
          <a:ext cx="5224880" cy="2327976"/>
        </p:xfrm>
        <a:graphic>
          <a:graphicData uri="http://schemas.openxmlformats.org/drawingml/2006/table">
            <a:tbl>
              <a:tblPr firstRow="1" bandRow="1">
                <a:tableStyleId>{21E4AEA4-8DFA-4A89-87EB-49C32662AFE0}</a:tableStyleId>
              </a:tblPr>
              <a:tblGrid>
                <a:gridCol w="1044976">
                  <a:extLst>
                    <a:ext uri="{9D8B030D-6E8A-4147-A177-3AD203B41FA5}">
                      <a16:colId xmlns:a16="http://schemas.microsoft.com/office/drawing/2014/main" val="419961303"/>
                    </a:ext>
                  </a:extLst>
                </a:gridCol>
                <a:gridCol w="1044976">
                  <a:extLst>
                    <a:ext uri="{9D8B030D-6E8A-4147-A177-3AD203B41FA5}">
                      <a16:colId xmlns:a16="http://schemas.microsoft.com/office/drawing/2014/main" val="1268899920"/>
                    </a:ext>
                  </a:extLst>
                </a:gridCol>
                <a:gridCol w="1044976">
                  <a:extLst>
                    <a:ext uri="{9D8B030D-6E8A-4147-A177-3AD203B41FA5}">
                      <a16:colId xmlns:a16="http://schemas.microsoft.com/office/drawing/2014/main" val="3761838711"/>
                    </a:ext>
                  </a:extLst>
                </a:gridCol>
                <a:gridCol w="1044976">
                  <a:extLst>
                    <a:ext uri="{9D8B030D-6E8A-4147-A177-3AD203B41FA5}">
                      <a16:colId xmlns:a16="http://schemas.microsoft.com/office/drawing/2014/main" val="3581858587"/>
                    </a:ext>
                  </a:extLst>
                </a:gridCol>
                <a:gridCol w="1044976">
                  <a:extLst>
                    <a:ext uri="{9D8B030D-6E8A-4147-A177-3AD203B41FA5}">
                      <a16:colId xmlns:a16="http://schemas.microsoft.com/office/drawing/2014/main" val="3670138950"/>
                    </a:ext>
                  </a:extLst>
                </a:gridCol>
              </a:tblGrid>
              <a:tr h="503827">
                <a:tc gridSpan="5">
                  <a:txBody>
                    <a:bodyPr/>
                    <a:lstStyle/>
                    <a:p>
                      <a:pPr algn="ctr"/>
                      <a:r>
                        <a:rPr lang="en-US" dirty="0"/>
                        <a:t>CÓMO ME SIENTO</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605363221"/>
                  </a:ext>
                </a:extLst>
              </a:tr>
              <a:tr h="503827">
                <a:tc>
                  <a:txBody>
                    <a:bodyPr/>
                    <a:lstStyle/>
                    <a:p>
                      <a:pPr algn="ctr"/>
                      <a:r>
                        <a:rPr lang="en-US" dirty="0"/>
                        <a:t>Felix</a:t>
                      </a:r>
                    </a:p>
                  </a:txBody>
                  <a:tcPr/>
                </a:tc>
                <a:tc>
                  <a:txBody>
                    <a:bodyPr/>
                    <a:lstStyle/>
                    <a:p>
                      <a:pPr algn="ctr"/>
                      <a:r>
                        <a:rPr lang="en-US" dirty="0"/>
                        <a:t>Triste</a:t>
                      </a:r>
                    </a:p>
                  </a:txBody>
                  <a:tcPr/>
                </a:tc>
                <a:tc>
                  <a:txBody>
                    <a:bodyPr/>
                    <a:lstStyle/>
                    <a:p>
                      <a:pPr algn="ctr"/>
                      <a:r>
                        <a:rPr lang="en-US" dirty="0" err="1"/>
                        <a:t>Asustado</a:t>
                      </a:r>
                      <a:r>
                        <a:rPr lang="en-US" dirty="0"/>
                        <a:t>/a</a:t>
                      </a:r>
                    </a:p>
                  </a:txBody>
                  <a:tcPr/>
                </a:tc>
                <a:tc>
                  <a:txBody>
                    <a:bodyPr/>
                    <a:lstStyle/>
                    <a:p>
                      <a:pPr algn="ctr"/>
                      <a:r>
                        <a:rPr lang="en-US" dirty="0" err="1"/>
                        <a:t>Enojado</a:t>
                      </a:r>
                      <a:r>
                        <a:rPr lang="en-US" dirty="0"/>
                        <a:t>/a</a:t>
                      </a:r>
                    </a:p>
                  </a:txBody>
                  <a:tcPr/>
                </a:tc>
                <a:tc>
                  <a:txBody>
                    <a:bodyPr/>
                    <a:lstStyle/>
                    <a:p>
                      <a:pPr algn="ctr"/>
                      <a:r>
                        <a:rPr lang="en-US" dirty="0" err="1"/>
                        <a:t>Jocoso</a:t>
                      </a:r>
                      <a:r>
                        <a:rPr lang="en-US" dirty="0"/>
                        <a:t>/a</a:t>
                      </a:r>
                    </a:p>
                  </a:txBody>
                  <a:tcPr/>
                </a:tc>
                <a:extLst>
                  <a:ext uri="{0D108BD9-81ED-4DB2-BD59-A6C34878D82A}">
                    <a16:rowId xmlns:a16="http://schemas.microsoft.com/office/drawing/2014/main" val="1792686691"/>
                  </a:ext>
                </a:extLst>
              </a:tr>
              <a:tr h="1184069">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62990141"/>
                  </a:ext>
                </a:extLst>
              </a:tr>
            </a:tbl>
          </a:graphicData>
        </a:graphic>
      </p:graphicFrame>
      <p:pic>
        <p:nvPicPr>
          <p:cNvPr id="1030" name="Picture 6">
            <a:extLst>
              <a:ext uri="{FF2B5EF4-FFF2-40B4-BE49-F238E27FC236}">
                <a16:creationId xmlns:a16="http://schemas.microsoft.com/office/drawing/2014/main" id="{85BF94AE-918E-F7BB-5701-65653284ED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746" y="4354829"/>
            <a:ext cx="933450"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50A8C97-2E22-6D5B-7B71-EAA10823D5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79" y="4259579"/>
            <a:ext cx="76200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6627FE-733D-3C56-CC26-A513CE246A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889" y="4416790"/>
            <a:ext cx="8953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cartoon of a blue monster&#10;&#10;Description automatically generated with low confidence">
            <a:extLst>
              <a:ext uri="{FF2B5EF4-FFF2-40B4-BE49-F238E27FC236}">
                <a16:creationId xmlns:a16="http://schemas.microsoft.com/office/drawing/2014/main" id="{D2481DB3-F8AB-7580-7664-E4BAE861DBE4}"/>
              </a:ext>
            </a:extLst>
          </p:cNvPr>
          <p:cNvPicPr>
            <a:picLocks noChangeAspect="1"/>
          </p:cNvPicPr>
          <p:nvPr/>
        </p:nvPicPr>
        <p:blipFill>
          <a:blip r:embed="rId9"/>
          <a:stretch>
            <a:fillRect/>
          </a:stretch>
        </p:blipFill>
        <p:spPr>
          <a:xfrm>
            <a:off x="7547925" y="3927027"/>
            <a:ext cx="1173972" cy="1660497"/>
          </a:xfrm>
          <a:prstGeom prst="rect">
            <a:avLst/>
          </a:prstGeom>
        </p:spPr>
      </p:pic>
      <p:sp>
        <p:nvSpPr>
          <p:cNvPr id="38" name="TextBox 37">
            <a:extLst>
              <a:ext uri="{FF2B5EF4-FFF2-40B4-BE49-F238E27FC236}">
                <a16:creationId xmlns:a16="http://schemas.microsoft.com/office/drawing/2014/main" id="{992A319B-D634-D080-84E4-6D78C49280FA}"/>
              </a:ext>
            </a:extLst>
          </p:cNvPr>
          <p:cNvSpPr txBox="1"/>
          <p:nvPr/>
        </p:nvSpPr>
        <p:spPr>
          <a:xfrm>
            <a:off x="801171" y="495988"/>
            <a:ext cx="4998128" cy="1754326"/>
          </a:xfrm>
          <a:prstGeom prst="rect">
            <a:avLst/>
          </a:prstGeom>
          <a:noFill/>
        </p:spPr>
        <p:txBody>
          <a:bodyPr wrap="square" rtlCol="0">
            <a:spAutoFit/>
          </a:bodyPr>
          <a:lstStyle/>
          <a:p>
            <a:pPr algn="ctr"/>
            <a:r>
              <a:rPr lang="es-ES" sz="1800" spc="300" dirty="0">
                <a:solidFill>
                  <a:schemeClr val="bg1"/>
                </a:solidFill>
                <a:effectLst/>
                <a:latin typeface="Posterama" panose="020B0504020200020000" pitchFamily="34" charset="0"/>
                <a:cs typeface="Posterama" panose="020B0504020200020000" pitchFamily="34" charset="0"/>
              </a:rPr>
              <a:t>Las emociones también pueden ser como el clima: cambian con el tiempo y pueden cambiar rápidamente. Fíjate en el clima exterior. ¿Coincide con tus emociones</a:t>
            </a:r>
            <a:r>
              <a:rPr lang="en-US" sz="1800" spc="300" dirty="0">
                <a:solidFill>
                  <a:schemeClr val="bg1"/>
                </a:solidFill>
                <a:effectLst/>
                <a:latin typeface="Posterama" panose="020B0504020200020000" pitchFamily="34" charset="0"/>
                <a:cs typeface="Posterama" panose="020B0504020200020000" pitchFamily="34" charset="0"/>
              </a:rPr>
              <a:t>?</a:t>
            </a:r>
            <a:endParaRPr lang="en-US" dirty="0"/>
          </a:p>
        </p:txBody>
      </p:sp>
      <p:pic>
        <p:nvPicPr>
          <p:cNvPr id="39" name="Picture 38" descr="A picture containing cartoon, fang, tooth, clipart&#10;&#10;Description automatically generated">
            <a:extLst>
              <a:ext uri="{FF2B5EF4-FFF2-40B4-BE49-F238E27FC236}">
                <a16:creationId xmlns:a16="http://schemas.microsoft.com/office/drawing/2014/main" id="{87FBADF2-FD1A-3B43-B754-B68A5AD8642A}"/>
              </a:ext>
            </a:extLst>
          </p:cNvPr>
          <p:cNvPicPr>
            <a:picLocks noChangeAspect="1"/>
          </p:cNvPicPr>
          <p:nvPr/>
        </p:nvPicPr>
        <p:blipFill>
          <a:blip r:embed="rId10"/>
          <a:stretch>
            <a:fillRect/>
          </a:stretch>
        </p:blipFill>
        <p:spPr>
          <a:xfrm>
            <a:off x="8505933" y="3868856"/>
            <a:ext cx="1353918" cy="1915018"/>
          </a:xfrm>
          <a:prstGeom prst="rect">
            <a:avLst/>
          </a:prstGeom>
        </p:spPr>
      </p:pic>
      <p:pic>
        <p:nvPicPr>
          <p:cNvPr id="40" name="Picture 39" descr="A cartoon orange monster with horns&#10;&#10;Description automatically generated with medium confidence">
            <a:extLst>
              <a:ext uri="{FF2B5EF4-FFF2-40B4-BE49-F238E27FC236}">
                <a16:creationId xmlns:a16="http://schemas.microsoft.com/office/drawing/2014/main" id="{2A0A1864-EF01-81A0-5998-22AAAFFB4F60}"/>
              </a:ext>
            </a:extLst>
          </p:cNvPr>
          <p:cNvPicPr>
            <a:picLocks noChangeAspect="1"/>
          </p:cNvPicPr>
          <p:nvPr/>
        </p:nvPicPr>
        <p:blipFill>
          <a:blip r:embed="rId11"/>
          <a:stretch>
            <a:fillRect/>
          </a:stretch>
        </p:blipFill>
        <p:spPr>
          <a:xfrm>
            <a:off x="9611603" y="3868856"/>
            <a:ext cx="1260983" cy="1783568"/>
          </a:xfrm>
          <a:prstGeom prst="rect">
            <a:avLst/>
          </a:prstGeom>
        </p:spPr>
      </p:pic>
      <p:pic>
        <p:nvPicPr>
          <p:cNvPr id="41" name="Picture 40" descr="A cartoon of a blue monster&#10;&#10;Description automatically generated with low confidence">
            <a:extLst>
              <a:ext uri="{FF2B5EF4-FFF2-40B4-BE49-F238E27FC236}">
                <a16:creationId xmlns:a16="http://schemas.microsoft.com/office/drawing/2014/main" id="{6E80E0A9-5F69-3E32-8B8F-4A8006ECE97F}"/>
              </a:ext>
            </a:extLst>
          </p:cNvPr>
          <p:cNvPicPr>
            <a:picLocks noChangeAspect="1"/>
          </p:cNvPicPr>
          <p:nvPr/>
        </p:nvPicPr>
        <p:blipFill>
          <a:blip r:embed="rId12"/>
          <a:stretch>
            <a:fillRect/>
          </a:stretch>
        </p:blipFill>
        <p:spPr>
          <a:xfrm>
            <a:off x="10766276" y="3951816"/>
            <a:ext cx="1065465" cy="1507023"/>
          </a:xfrm>
          <a:prstGeom prst="rect">
            <a:avLst/>
          </a:prstGeom>
        </p:spPr>
      </p:pic>
      <p:pic>
        <p:nvPicPr>
          <p:cNvPr id="43" name="Graphic 42" descr="Snow outline">
            <a:extLst>
              <a:ext uri="{FF2B5EF4-FFF2-40B4-BE49-F238E27FC236}">
                <a16:creationId xmlns:a16="http://schemas.microsoft.com/office/drawing/2014/main" id="{C8B30DB4-47AA-B172-58AA-68890F0766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41544" y="4164329"/>
            <a:ext cx="914400" cy="914400"/>
          </a:xfrm>
          <a:prstGeom prst="rect">
            <a:avLst/>
          </a:prstGeom>
        </p:spPr>
      </p:pic>
      <p:pic>
        <p:nvPicPr>
          <p:cNvPr id="53" name="Graphic 52" descr="Cloud With Lightning And Rain outline">
            <a:extLst>
              <a:ext uri="{FF2B5EF4-FFF2-40B4-BE49-F238E27FC236}">
                <a16:creationId xmlns:a16="http://schemas.microsoft.com/office/drawing/2014/main" id="{D0251802-D6C3-5758-5DC4-FE195E4495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38" y="4225241"/>
            <a:ext cx="914400" cy="914400"/>
          </a:xfrm>
          <a:prstGeom prst="rect">
            <a:avLst/>
          </a:prstGeom>
        </p:spPr>
      </p:pic>
      <p:pic>
        <p:nvPicPr>
          <p:cNvPr id="1039" name="Picture 15">
            <a:extLst>
              <a:ext uri="{FF2B5EF4-FFF2-40B4-BE49-F238E27FC236}">
                <a16:creationId xmlns:a16="http://schemas.microsoft.com/office/drawing/2014/main" id="{88A59123-8411-48A7-83BA-32BBE1B407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4724" y="1420684"/>
            <a:ext cx="108585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291094D-EDD5-3C66-3609-BF90E1A2CC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1934" y="6022974"/>
            <a:ext cx="10668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E9D24C95-9BB8-31CD-E52E-67D0C80BF13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94129" y="267979"/>
            <a:ext cx="4572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CC11972-A693-86B6-C324-6E176A2D9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612" y="1496934"/>
            <a:ext cx="333375" cy="33337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C3136F15-E6C7-5E8C-3348-D92EA38E8383}"/>
              </a:ext>
            </a:extLst>
          </p:cNvPr>
          <p:cNvSpPr txBox="1"/>
          <p:nvPr/>
        </p:nvSpPr>
        <p:spPr>
          <a:xfrm>
            <a:off x="199800" y="5502958"/>
            <a:ext cx="5827621" cy="338554"/>
          </a:xfrm>
          <a:prstGeom prst="rect">
            <a:avLst/>
          </a:prstGeom>
          <a:noFill/>
        </p:spPr>
        <p:txBody>
          <a:bodyPr wrap="none" rtlCol="0">
            <a:spAutoFit/>
          </a:bodyPr>
          <a:lstStyle/>
          <a:p>
            <a:r>
              <a:rPr lang="es-ES" sz="1600" dirty="0"/>
              <a:t>Coloca una X en la imagen que representa el clima exterior</a:t>
            </a:r>
            <a:endParaRPr lang="en-US" sz="1600" dirty="0"/>
          </a:p>
        </p:txBody>
      </p:sp>
      <p:sp>
        <p:nvSpPr>
          <p:cNvPr id="55" name="TextBox 54">
            <a:extLst>
              <a:ext uri="{FF2B5EF4-FFF2-40B4-BE49-F238E27FC236}">
                <a16:creationId xmlns:a16="http://schemas.microsoft.com/office/drawing/2014/main" id="{0FE74DDA-4377-6C21-C54C-525FC3F4AAE0}"/>
              </a:ext>
            </a:extLst>
          </p:cNvPr>
          <p:cNvSpPr txBox="1"/>
          <p:nvPr/>
        </p:nvSpPr>
        <p:spPr>
          <a:xfrm>
            <a:off x="6269081" y="5541071"/>
            <a:ext cx="5884624" cy="338554"/>
          </a:xfrm>
          <a:prstGeom prst="rect">
            <a:avLst/>
          </a:prstGeom>
          <a:noFill/>
        </p:spPr>
        <p:txBody>
          <a:bodyPr wrap="none" rtlCol="0">
            <a:spAutoFit/>
          </a:bodyPr>
          <a:lstStyle/>
          <a:p>
            <a:r>
              <a:rPr lang="es-ES" sz="1600" dirty="0"/>
              <a:t>Coloca un 0 en las imágenes que representen lo que sientes</a:t>
            </a:r>
            <a:endParaRPr lang="en-US" sz="1600" dirty="0"/>
          </a:p>
        </p:txBody>
      </p:sp>
      <p:pic>
        <p:nvPicPr>
          <p:cNvPr id="1045" name="Picture 21">
            <a:extLst>
              <a:ext uri="{FF2B5EF4-FFF2-40B4-BE49-F238E27FC236}">
                <a16:creationId xmlns:a16="http://schemas.microsoft.com/office/drawing/2014/main" id="{20CCA115-6622-F898-EF45-A6DC026537C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02307" y="5939564"/>
            <a:ext cx="342900" cy="3333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3BF3629E-4149-8D9F-0236-2524273D2D2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7650" y="2392779"/>
            <a:ext cx="266700" cy="31432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6F35116A-44AC-27D6-8231-46CFE9CEF9B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79203" y="-61665"/>
            <a:ext cx="4095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3F15D5A2-9612-268C-3B2B-813F98AAC77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14361" y="5078729"/>
            <a:ext cx="466725" cy="400051"/>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1205054B-0F2A-ACC4-D400-AE4B247AF13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65517" y="1639808"/>
            <a:ext cx="381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1000F87F-86ED-A375-8B32-9311A2B747A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08210" y="2858203"/>
            <a:ext cx="438150" cy="447676"/>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681538AF-717E-02A0-55F7-58F76B3BCFF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55039" y="2704293"/>
            <a:ext cx="323850" cy="2667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E6EEA08B-7478-EABE-A123-95672FBECF6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959349" y="2415599"/>
            <a:ext cx="533400" cy="428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blue monster&#10;&#10;Description automatically generated with medium confidence">
            <a:extLst>
              <a:ext uri="{FF2B5EF4-FFF2-40B4-BE49-F238E27FC236}">
                <a16:creationId xmlns:a16="http://schemas.microsoft.com/office/drawing/2014/main" id="{9B27F314-9E08-AC9F-4750-449FD38319AC}"/>
              </a:ext>
            </a:extLst>
          </p:cNvPr>
          <p:cNvPicPr>
            <a:picLocks noChangeAspect="1"/>
          </p:cNvPicPr>
          <p:nvPr/>
        </p:nvPicPr>
        <p:blipFill>
          <a:blip r:embed="rId28"/>
          <a:stretch>
            <a:fillRect/>
          </a:stretch>
        </p:blipFill>
        <p:spPr>
          <a:xfrm>
            <a:off x="6601586" y="3982924"/>
            <a:ext cx="1094932" cy="1548702"/>
          </a:xfrm>
          <a:prstGeom prst="rect">
            <a:avLst/>
          </a:prstGeom>
        </p:spPr>
      </p:pic>
    </p:spTree>
    <p:extLst>
      <p:ext uri="{BB962C8B-B14F-4D97-AF65-F5344CB8AC3E}">
        <p14:creationId xmlns:p14="http://schemas.microsoft.com/office/powerpoint/2010/main" val="15460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0300-9B84-CE8C-49D8-0B0BC49E9D27}"/>
              </a:ext>
            </a:extLst>
          </p:cNvPr>
          <p:cNvSpPr>
            <a:spLocks noGrp="1"/>
          </p:cNvSpPr>
          <p:nvPr>
            <p:ph type="title"/>
          </p:nvPr>
        </p:nvSpPr>
        <p:spPr>
          <a:xfrm>
            <a:off x="4336026" y="0"/>
            <a:ext cx="7855974" cy="6858000"/>
          </a:xfrm>
        </p:spPr>
        <p:txBody>
          <a:bodyPr/>
          <a:lstStyle/>
          <a:p>
            <a:r>
              <a:rPr lang="en-US" sz="5000" spc="300" dirty="0" err="1">
                <a:solidFill>
                  <a:schemeClr val="bg1"/>
                </a:solidFill>
                <a:effectLst/>
                <a:latin typeface="Posterama" panose="020B0504020200020000" pitchFamily="34" charset="0"/>
                <a:cs typeface="Posterama" panose="020B0504020200020000" pitchFamily="34" charset="0"/>
              </a:rPr>
              <a:t>Emociones</a:t>
            </a:r>
            <a:r>
              <a:rPr lang="en-US" sz="5000" spc="300" dirty="0">
                <a:solidFill>
                  <a:schemeClr val="bg1"/>
                </a:solidFill>
                <a:effectLst/>
                <a:latin typeface="Posterama" panose="020B0504020200020000" pitchFamily="34" charset="0"/>
                <a:cs typeface="Posterama" panose="020B0504020200020000" pitchFamily="34" charset="0"/>
              </a:rPr>
              <a:t> </a:t>
            </a:r>
            <a:r>
              <a:rPr lang="en-US" sz="5000" spc="300" dirty="0" err="1">
                <a:solidFill>
                  <a:schemeClr val="bg1"/>
                </a:solidFill>
                <a:effectLst/>
                <a:latin typeface="Posterama" panose="020B0504020200020000" pitchFamily="34" charset="0"/>
                <a:cs typeface="Posterama" panose="020B0504020200020000" pitchFamily="34" charset="0"/>
              </a:rPr>
              <a:t>Contradictorias</a:t>
            </a:r>
            <a:endParaRPr lang="en-US" dirty="0"/>
          </a:p>
        </p:txBody>
      </p:sp>
      <p:pic>
        <p:nvPicPr>
          <p:cNvPr id="4" name="Graphic 3">
            <a:extLst>
              <a:ext uri="{FF2B5EF4-FFF2-40B4-BE49-F238E27FC236}">
                <a16:creationId xmlns:a16="http://schemas.microsoft.com/office/drawing/2014/main" id="{6D6C2139-1076-C24C-56F4-BF5DC02646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3" name="TextBox 2">
            <a:extLst>
              <a:ext uri="{FF2B5EF4-FFF2-40B4-BE49-F238E27FC236}">
                <a16:creationId xmlns:a16="http://schemas.microsoft.com/office/drawing/2014/main" id="{39939050-8271-4AFC-2E0F-554D7327461F}"/>
              </a:ext>
            </a:extLst>
          </p:cNvPr>
          <p:cNvSpPr txBox="1"/>
          <p:nvPr/>
        </p:nvSpPr>
        <p:spPr>
          <a:xfrm>
            <a:off x="6844420" y="3985195"/>
            <a:ext cx="5178582" cy="2585323"/>
          </a:xfrm>
          <a:prstGeom prst="rect">
            <a:avLst/>
          </a:prstGeom>
          <a:noFill/>
        </p:spPr>
        <p:txBody>
          <a:bodyPr wrap="square" rtlCol="0">
            <a:spAutoFit/>
          </a:bodyPr>
          <a:lstStyle/>
          <a:p>
            <a:pPr algn="ctr"/>
            <a:r>
              <a:rPr lang="es-ES" dirty="0">
                <a:solidFill>
                  <a:schemeClr val="bg1"/>
                </a:solidFill>
              </a:rPr>
              <a:t>Es muy común tener más de una emoción a la vez, y a veces esas emociones pueden ser incluso opuestas.  Por ejemplo, puedes estar contento/a de que tu padre o tu madre hayan conseguido un nuevo trabajo, pero triste porque eso significa que tienes que mudarte.  En la página siguiente, encierra en un círculo todas las emociones que sientes cuando piensas en lo malo que te ha pasado</a:t>
            </a:r>
            <a:r>
              <a:rPr lang="en-US" dirty="0">
                <a:solidFill>
                  <a:schemeClr val="bg1"/>
                </a:solidFill>
              </a:rPr>
              <a:t>.</a:t>
            </a:r>
          </a:p>
        </p:txBody>
      </p:sp>
    </p:spTree>
    <p:extLst>
      <p:ext uri="{BB962C8B-B14F-4D97-AF65-F5344CB8AC3E}">
        <p14:creationId xmlns:p14="http://schemas.microsoft.com/office/powerpoint/2010/main" val="386339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Graphic 239">
            <a:extLst>
              <a:ext uri="{FF2B5EF4-FFF2-40B4-BE49-F238E27FC236}">
                <a16:creationId xmlns:a16="http://schemas.microsoft.com/office/drawing/2014/main" id="{B79AD3B2-2862-C539-E154-3DE0DF5E8D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6241" b="53110"/>
          <a:stretch>
            <a:fillRect/>
          </a:stretch>
        </p:blipFill>
        <p:spPr>
          <a:xfrm flipV="1">
            <a:off x="6802732" y="-9106"/>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241" b="53110"/>
          <a:stretch>
            <a:fillRect/>
          </a:stretch>
        </p:blipFill>
        <p:spPr>
          <a:xfrm rot="5400000" flipV="1">
            <a:off x="6891126" y="1556102"/>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pic>
        <p:nvPicPr>
          <p:cNvPr id="238" name="Graphic 237">
            <a:extLst>
              <a:ext uri="{FF2B5EF4-FFF2-40B4-BE49-F238E27FC236}">
                <a16:creationId xmlns:a16="http://schemas.microsoft.com/office/drawing/2014/main" id="{EF038B0D-B717-AD75-8D2E-D5FB9E46C3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6241" b="53110"/>
          <a:stretch>
            <a:fillRect/>
          </a:stretch>
        </p:blipFill>
        <p:spPr>
          <a:xfrm rot="10800000" flipV="1">
            <a:off x="29635" y="1681602"/>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pic>
        <p:nvPicPr>
          <p:cNvPr id="228" name="Graphic 227">
            <a:extLst>
              <a:ext uri="{FF2B5EF4-FFF2-40B4-BE49-F238E27FC236}">
                <a16:creationId xmlns:a16="http://schemas.microsoft.com/office/drawing/2014/main" id="{AF1A17FC-9AD4-C23B-F5E9-051834FA1D9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56241" b="53110"/>
          <a:stretch>
            <a:fillRect/>
          </a:stretch>
        </p:blipFill>
        <p:spPr>
          <a:xfrm rot="16200000" flipV="1">
            <a:off x="-96229" y="60406"/>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cxnSp>
        <p:nvCxnSpPr>
          <p:cNvPr id="7" name="Straight Connector 6">
            <a:extLst>
              <a:ext uri="{FF2B5EF4-FFF2-40B4-BE49-F238E27FC236}">
                <a16:creationId xmlns:a16="http://schemas.microsoft.com/office/drawing/2014/main" id="{DD0B77C9-B4AE-3B1C-7BD0-BCDAC02C6937}"/>
              </a:ext>
            </a:extLst>
          </p:cNvPr>
          <p:cNvCxnSpPr>
            <a:cxnSpLocks/>
          </p:cNvCxnSpPr>
          <p:nvPr/>
        </p:nvCxnSpPr>
        <p:spPr>
          <a:xfrm flipH="1">
            <a:off x="5633861" y="-27242"/>
            <a:ext cx="17970" cy="68640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161BAA-898B-7742-CBF5-6BAE1F1C7B47}"/>
              </a:ext>
            </a:extLst>
          </p:cNvPr>
          <p:cNvCxnSpPr>
            <a:cxnSpLocks/>
          </p:cNvCxnSpPr>
          <p:nvPr/>
        </p:nvCxnSpPr>
        <p:spPr>
          <a:xfrm flipV="1">
            <a:off x="-1" y="3411014"/>
            <a:ext cx="6388519" cy="17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EFD576-65B7-5FAA-D20F-43698EC848CD}"/>
              </a:ext>
            </a:extLst>
          </p:cNvPr>
          <p:cNvSpPr txBox="1"/>
          <p:nvPr/>
        </p:nvSpPr>
        <p:spPr>
          <a:xfrm>
            <a:off x="4032739" y="1567276"/>
            <a:ext cx="1609347" cy="338554"/>
          </a:xfrm>
          <a:prstGeom prst="rect">
            <a:avLst/>
          </a:prstGeom>
          <a:noFill/>
        </p:spPr>
        <p:txBody>
          <a:bodyPr wrap="square" rtlCol="0">
            <a:spAutoFit/>
          </a:bodyPr>
          <a:lstStyle/>
          <a:p>
            <a:r>
              <a:rPr lang="en-US" sz="1600" b="1" dirty="0"/>
              <a:t>Friendly</a:t>
            </a:r>
          </a:p>
        </p:txBody>
      </p:sp>
      <p:sp>
        <p:nvSpPr>
          <p:cNvPr id="20" name="TextBox 19">
            <a:extLst>
              <a:ext uri="{FF2B5EF4-FFF2-40B4-BE49-F238E27FC236}">
                <a16:creationId xmlns:a16="http://schemas.microsoft.com/office/drawing/2014/main" id="{86D34773-A925-9797-E8C7-5780DE0D4CD5}"/>
              </a:ext>
            </a:extLst>
          </p:cNvPr>
          <p:cNvSpPr txBox="1"/>
          <p:nvPr/>
        </p:nvSpPr>
        <p:spPr>
          <a:xfrm>
            <a:off x="3841418" y="2420025"/>
            <a:ext cx="1609347" cy="338554"/>
          </a:xfrm>
          <a:prstGeom prst="rect">
            <a:avLst/>
          </a:prstGeom>
          <a:noFill/>
        </p:spPr>
        <p:txBody>
          <a:bodyPr wrap="square" rtlCol="0">
            <a:spAutoFit/>
          </a:bodyPr>
          <a:lstStyle/>
          <a:p>
            <a:r>
              <a:rPr lang="en-US" sz="1600" b="1" dirty="0"/>
              <a:t>Optimistic</a:t>
            </a:r>
          </a:p>
        </p:txBody>
      </p:sp>
      <p:sp>
        <p:nvSpPr>
          <p:cNvPr id="21" name="TextBox 20">
            <a:extLst>
              <a:ext uri="{FF2B5EF4-FFF2-40B4-BE49-F238E27FC236}">
                <a16:creationId xmlns:a16="http://schemas.microsoft.com/office/drawing/2014/main" id="{5A7E71FC-C4C6-5422-40CF-2F55EA67CE31}"/>
              </a:ext>
            </a:extLst>
          </p:cNvPr>
          <p:cNvSpPr txBox="1"/>
          <p:nvPr/>
        </p:nvSpPr>
        <p:spPr>
          <a:xfrm>
            <a:off x="3878116" y="1994153"/>
            <a:ext cx="1609347" cy="338554"/>
          </a:xfrm>
          <a:prstGeom prst="rect">
            <a:avLst/>
          </a:prstGeom>
          <a:noFill/>
        </p:spPr>
        <p:txBody>
          <a:bodyPr wrap="square" rtlCol="0">
            <a:spAutoFit/>
          </a:bodyPr>
          <a:lstStyle/>
          <a:p>
            <a:r>
              <a:rPr lang="en-US" sz="1600" b="1" dirty="0"/>
              <a:t>Concerned</a:t>
            </a:r>
          </a:p>
        </p:txBody>
      </p:sp>
      <p:sp>
        <p:nvSpPr>
          <p:cNvPr id="42" name="TextBox 41">
            <a:extLst>
              <a:ext uri="{FF2B5EF4-FFF2-40B4-BE49-F238E27FC236}">
                <a16:creationId xmlns:a16="http://schemas.microsoft.com/office/drawing/2014/main" id="{0E7299CC-4C88-3818-07CD-52FE9920884F}"/>
              </a:ext>
            </a:extLst>
          </p:cNvPr>
          <p:cNvSpPr txBox="1"/>
          <p:nvPr/>
        </p:nvSpPr>
        <p:spPr>
          <a:xfrm>
            <a:off x="4196506" y="1163946"/>
            <a:ext cx="1609347" cy="338554"/>
          </a:xfrm>
          <a:prstGeom prst="rect">
            <a:avLst/>
          </a:prstGeom>
          <a:noFill/>
        </p:spPr>
        <p:txBody>
          <a:bodyPr wrap="square" rtlCol="0">
            <a:spAutoFit/>
          </a:bodyPr>
          <a:lstStyle/>
          <a:p>
            <a:r>
              <a:rPr lang="en-US" sz="1600" b="1" dirty="0"/>
              <a:t>Peaceful</a:t>
            </a:r>
          </a:p>
        </p:txBody>
      </p:sp>
      <p:grpSp>
        <p:nvGrpSpPr>
          <p:cNvPr id="236" name="Group 235">
            <a:extLst>
              <a:ext uri="{FF2B5EF4-FFF2-40B4-BE49-F238E27FC236}">
                <a16:creationId xmlns:a16="http://schemas.microsoft.com/office/drawing/2014/main" id="{38368699-53A1-ECCF-609F-74431AA12E1D}"/>
              </a:ext>
            </a:extLst>
          </p:cNvPr>
          <p:cNvGrpSpPr/>
          <p:nvPr/>
        </p:nvGrpSpPr>
        <p:grpSpPr>
          <a:xfrm>
            <a:off x="68745" y="119772"/>
            <a:ext cx="5167196" cy="3153024"/>
            <a:chOff x="68745" y="119772"/>
            <a:chExt cx="5167196" cy="3153024"/>
          </a:xfrm>
        </p:grpSpPr>
        <p:sp>
          <p:nvSpPr>
            <p:cNvPr id="19" name="TextBox 18">
              <a:extLst>
                <a:ext uri="{FF2B5EF4-FFF2-40B4-BE49-F238E27FC236}">
                  <a16:creationId xmlns:a16="http://schemas.microsoft.com/office/drawing/2014/main" id="{732DDDA2-51B8-0EBA-BC62-6376F442C1B5}"/>
                </a:ext>
              </a:extLst>
            </p:cNvPr>
            <p:cNvSpPr txBox="1"/>
            <p:nvPr/>
          </p:nvSpPr>
          <p:spPr>
            <a:xfrm>
              <a:off x="3979352" y="665419"/>
              <a:ext cx="1256589" cy="338554"/>
            </a:xfrm>
            <a:prstGeom prst="rect">
              <a:avLst/>
            </a:prstGeom>
            <a:noFill/>
          </p:spPr>
          <p:txBody>
            <a:bodyPr wrap="square" rtlCol="0">
              <a:spAutoFit/>
            </a:bodyPr>
            <a:lstStyle/>
            <a:p>
              <a:r>
                <a:rPr lang="en-US" sz="1600" b="1" dirty="0"/>
                <a:t>Delighted</a:t>
              </a:r>
            </a:p>
          </p:txBody>
        </p:sp>
        <p:sp>
          <p:nvSpPr>
            <p:cNvPr id="22" name="TextBox 21">
              <a:extLst>
                <a:ext uri="{FF2B5EF4-FFF2-40B4-BE49-F238E27FC236}">
                  <a16:creationId xmlns:a16="http://schemas.microsoft.com/office/drawing/2014/main" id="{0106E658-59F4-8797-3482-A921E3431ACF}"/>
                </a:ext>
              </a:extLst>
            </p:cNvPr>
            <p:cNvSpPr txBox="1"/>
            <p:nvPr/>
          </p:nvSpPr>
          <p:spPr>
            <a:xfrm>
              <a:off x="3249768" y="2909259"/>
              <a:ext cx="1609347" cy="338554"/>
            </a:xfrm>
            <a:prstGeom prst="rect">
              <a:avLst/>
            </a:prstGeom>
            <a:noFill/>
          </p:spPr>
          <p:txBody>
            <a:bodyPr wrap="square" rtlCol="0">
              <a:spAutoFit/>
            </a:bodyPr>
            <a:lstStyle/>
            <a:p>
              <a:r>
                <a:rPr lang="en-US" sz="1600" b="1" dirty="0" err="1"/>
                <a:t>Orgulloso</a:t>
              </a:r>
              <a:r>
                <a:rPr lang="en-US" sz="1600" b="1" dirty="0"/>
                <a:t>/a</a:t>
              </a:r>
            </a:p>
          </p:txBody>
        </p:sp>
        <p:grpSp>
          <p:nvGrpSpPr>
            <p:cNvPr id="229" name="Group 228">
              <a:extLst>
                <a:ext uri="{FF2B5EF4-FFF2-40B4-BE49-F238E27FC236}">
                  <a16:creationId xmlns:a16="http://schemas.microsoft.com/office/drawing/2014/main" id="{9D931997-CD05-9EA6-CD20-B4BFC4210E24}"/>
                </a:ext>
              </a:extLst>
            </p:cNvPr>
            <p:cNvGrpSpPr/>
            <p:nvPr/>
          </p:nvGrpSpPr>
          <p:grpSpPr>
            <a:xfrm>
              <a:off x="270634" y="119772"/>
              <a:ext cx="4801542" cy="361550"/>
              <a:chOff x="270634" y="119772"/>
              <a:chExt cx="4801542" cy="361550"/>
            </a:xfrm>
          </p:grpSpPr>
          <p:sp>
            <p:nvSpPr>
              <p:cNvPr id="25" name="TextBox 24">
                <a:extLst>
                  <a:ext uri="{FF2B5EF4-FFF2-40B4-BE49-F238E27FC236}">
                    <a16:creationId xmlns:a16="http://schemas.microsoft.com/office/drawing/2014/main" id="{6B414982-9348-04FB-E2A8-62B50E0E52D1}"/>
                  </a:ext>
                </a:extLst>
              </p:cNvPr>
              <p:cNvSpPr txBox="1"/>
              <p:nvPr/>
            </p:nvSpPr>
            <p:spPr>
              <a:xfrm>
                <a:off x="270634" y="142768"/>
                <a:ext cx="1102954" cy="338554"/>
              </a:xfrm>
              <a:prstGeom prst="rect">
                <a:avLst/>
              </a:prstGeom>
              <a:noFill/>
            </p:spPr>
            <p:txBody>
              <a:bodyPr wrap="square" rtlCol="0">
                <a:spAutoFit/>
              </a:bodyPr>
              <a:lstStyle/>
              <a:p>
                <a:r>
                  <a:rPr lang="en-US" sz="1600" b="1" dirty="0"/>
                  <a:t>Pleased</a:t>
                </a:r>
              </a:p>
            </p:txBody>
          </p:sp>
          <p:sp>
            <p:nvSpPr>
              <p:cNvPr id="119" name="Rectangle 118">
                <a:hlinkClick r:id="" action="ppaction://macro?name=ApplyColor"/>
                <a:extLst>
                  <a:ext uri="{FF2B5EF4-FFF2-40B4-BE49-F238E27FC236}">
                    <a16:creationId xmlns:a16="http://schemas.microsoft.com/office/drawing/2014/main" id="{6D206104-AFC0-E113-C2E0-7A78D4ACD0BC}"/>
                  </a:ext>
                </a:extLst>
              </p:cNvPr>
              <p:cNvSpPr/>
              <p:nvPr/>
            </p:nvSpPr>
            <p:spPr>
              <a:xfrm>
                <a:off x="290307" y="128721"/>
                <a:ext cx="90828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AC568A57-14B8-FE10-CD98-2C6A66BDE6BF}"/>
                  </a:ext>
                </a:extLst>
              </p:cNvPr>
              <p:cNvSpPr txBox="1"/>
              <p:nvPr/>
            </p:nvSpPr>
            <p:spPr>
              <a:xfrm>
                <a:off x="1676195" y="135788"/>
                <a:ext cx="740390" cy="338554"/>
              </a:xfrm>
              <a:prstGeom prst="rect">
                <a:avLst/>
              </a:prstGeom>
              <a:noFill/>
            </p:spPr>
            <p:txBody>
              <a:bodyPr wrap="square" rtlCol="0">
                <a:spAutoFit/>
              </a:bodyPr>
              <a:lstStyle/>
              <a:p>
                <a:r>
                  <a:rPr lang="en-US" sz="1600" b="1" dirty="0"/>
                  <a:t>Glad</a:t>
                </a:r>
              </a:p>
            </p:txBody>
          </p:sp>
          <p:sp>
            <p:nvSpPr>
              <p:cNvPr id="121" name="Rectangle 120">
                <a:hlinkClick r:id="" action="ppaction://macro?name=ApplyColor"/>
                <a:extLst>
                  <a:ext uri="{FF2B5EF4-FFF2-40B4-BE49-F238E27FC236}">
                    <a16:creationId xmlns:a16="http://schemas.microsoft.com/office/drawing/2014/main" id="{017CABCA-6E0E-8F1F-2AD0-B36F291DD3DA}"/>
                  </a:ext>
                </a:extLst>
              </p:cNvPr>
              <p:cNvSpPr/>
              <p:nvPr/>
            </p:nvSpPr>
            <p:spPr>
              <a:xfrm>
                <a:off x="1700184" y="122512"/>
                <a:ext cx="653314"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hlinkClick r:id="" action="ppaction://macro?name=ApplyColor"/>
                <a:extLst>
                  <a:ext uri="{FF2B5EF4-FFF2-40B4-BE49-F238E27FC236}">
                    <a16:creationId xmlns:a16="http://schemas.microsoft.com/office/drawing/2014/main" id="{28DA30B3-8C2B-57C9-B475-5604A0501DEF}"/>
                  </a:ext>
                </a:extLst>
              </p:cNvPr>
              <p:cNvSpPr txBox="1"/>
              <p:nvPr/>
            </p:nvSpPr>
            <p:spPr>
              <a:xfrm>
                <a:off x="2757807" y="122695"/>
                <a:ext cx="1331756" cy="338554"/>
              </a:xfrm>
              <a:prstGeom prst="rect">
                <a:avLst/>
              </a:prstGeom>
              <a:noFill/>
            </p:spPr>
            <p:txBody>
              <a:bodyPr wrap="square" rtlCol="0">
                <a:spAutoFit/>
              </a:bodyPr>
              <a:lstStyle/>
              <a:p>
                <a:r>
                  <a:rPr lang="en-US" sz="1600" b="1" dirty="0"/>
                  <a:t>Relieved</a:t>
                </a:r>
              </a:p>
            </p:txBody>
          </p:sp>
          <p:sp>
            <p:nvSpPr>
              <p:cNvPr id="123" name="Rectangle 122">
                <a:hlinkClick r:id="" action="ppaction://macro?name=ApplyColor"/>
                <a:extLst>
                  <a:ext uri="{FF2B5EF4-FFF2-40B4-BE49-F238E27FC236}">
                    <a16:creationId xmlns:a16="http://schemas.microsoft.com/office/drawing/2014/main" id="{6FA1C8B9-5E0F-3385-1C3B-1BBDBCFBE0E9}"/>
                  </a:ext>
                </a:extLst>
              </p:cNvPr>
              <p:cNvSpPr/>
              <p:nvPr/>
            </p:nvSpPr>
            <p:spPr>
              <a:xfrm>
                <a:off x="2823216" y="120471"/>
                <a:ext cx="90828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18491091-8B00-0C58-0637-E00D5270B2D1}"/>
                  </a:ext>
                </a:extLst>
              </p:cNvPr>
              <p:cNvSpPr txBox="1"/>
              <p:nvPr/>
            </p:nvSpPr>
            <p:spPr>
              <a:xfrm>
                <a:off x="4039138" y="119772"/>
                <a:ext cx="1030646" cy="338554"/>
              </a:xfrm>
              <a:prstGeom prst="rect">
                <a:avLst/>
              </a:prstGeom>
              <a:noFill/>
            </p:spPr>
            <p:txBody>
              <a:bodyPr wrap="square" rtlCol="0">
                <a:spAutoFit/>
              </a:bodyPr>
              <a:lstStyle/>
              <a:p>
                <a:r>
                  <a:rPr lang="en-US" sz="1600" b="1" dirty="0"/>
                  <a:t>Happy</a:t>
                </a:r>
              </a:p>
            </p:txBody>
          </p:sp>
          <p:sp>
            <p:nvSpPr>
              <p:cNvPr id="125" name="Rectangle 124">
                <a:hlinkClick r:id="" action="ppaction://macro?name=ApplyColor"/>
                <a:extLst>
                  <a:ext uri="{FF2B5EF4-FFF2-40B4-BE49-F238E27FC236}">
                    <a16:creationId xmlns:a16="http://schemas.microsoft.com/office/drawing/2014/main" id="{F5F33B02-FD1C-06C3-6CFF-CAA58E43F458}"/>
                  </a:ext>
                </a:extLst>
              </p:cNvPr>
              <p:cNvSpPr/>
              <p:nvPr/>
            </p:nvSpPr>
            <p:spPr>
              <a:xfrm>
                <a:off x="3984929" y="132442"/>
                <a:ext cx="108724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CEC66E66-07E5-3744-3E3B-5C9C16B0B2DD}"/>
                </a:ext>
              </a:extLst>
            </p:cNvPr>
            <p:cNvGrpSpPr/>
            <p:nvPr/>
          </p:nvGrpSpPr>
          <p:grpSpPr>
            <a:xfrm>
              <a:off x="359042" y="663782"/>
              <a:ext cx="4725015" cy="370343"/>
              <a:chOff x="359042" y="663782"/>
              <a:chExt cx="4725015" cy="370343"/>
            </a:xfrm>
          </p:grpSpPr>
          <p:sp>
            <p:nvSpPr>
              <p:cNvPr id="28" name="TextBox 27">
                <a:extLst>
                  <a:ext uri="{FF2B5EF4-FFF2-40B4-BE49-F238E27FC236}">
                    <a16:creationId xmlns:a16="http://schemas.microsoft.com/office/drawing/2014/main" id="{C47CF447-FA0E-20D1-1D16-337376994A69}"/>
                  </a:ext>
                </a:extLst>
              </p:cNvPr>
              <p:cNvSpPr txBox="1"/>
              <p:nvPr/>
            </p:nvSpPr>
            <p:spPr>
              <a:xfrm>
                <a:off x="2864389" y="682768"/>
                <a:ext cx="859922" cy="338554"/>
              </a:xfrm>
              <a:prstGeom prst="rect">
                <a:avLst/>
              </a:prstGeom>
              <a:noFill/>
            </p:spPr>
            <p:txBody>
              <a:bodyPr wrap="square" rtlCol="0">
                <a:spAutoFit/>
              </a:bodyPr>
              <a:lstStyle/>
              <a:p>
                <a:r>
                  <a:rPr lang="en-US" sz="1600" b="1" dirty="0"/>
                  <a:t>Loving</a:t>
                </a:r>
              </a:p>
            </p:txBody>
          </p:sp>
          <p:sp>
            <p:nvSpPr>
              <p:cNvPr id="38" name="TextBox 37">
                <a:extLst>
                  <a:ext uri="{FF2B5EF4-FFF2-40B4-BE49-F238E27FC236}">
                    <a16:creationId xmlns:a16="http://schemas.microsoft.com/office/drawing/2014/main" id="{E6A117F6-3FEC-8625-C906-4AED790EF8D4}"/>
                  </a:ext>
                </a:extLst>
              </p:cNvPr>
              <p:cNvSpPr txBox="1"/>
              <p:nvPr/>
            </p:nvSpPr>
            <p:spPr>
              <a:xfrm>
                <a:off x="1282265" y="682768"/>
                <a:ext cx="1425033" cy="338554"/>
              </a:xfrm>
              <a:prstGeom prst="rect">
                <a:avLst/>
              </a:prstGeom>
              <a:noFill/>
            </p:spPr>
            <p:txBody>
              <a:bodyPr wrap="square" rtlCol="0">
                <a:spAutoFit/>
              </a:bodyPr>
              <a:lstStyle/>
              <a:p>
                <a:r>
                  <a:rPr lang="en-US" sz="1600" b="1" dirty="0"/>
                  <a:t>Encouraged</a:t>
                </a:r>
              </a:p>
            </p:txBody>
          </p:sp>
          <p:sp>
            <p:nvSpPr>
              <p:cNvPr id="39" name="TextBox 38">
                <a:extLst>
                  <a:ext uri="{FF2B5EF4-FFF2-40B4-BE49-F238E27FC236}">
                    <a16:creationId xmlns:a16="http://schemas.microsoft.com/office/drawing/2014/main" id="{067EEA75-3F0B-D988-4292-DC236098DAFB}"/>
                  </a:ext>
                </a:extLst>
              </p:cNvPr>
              <p:cNvSpPr txBox="1"/>
              <p:nvPr/>
            </p:nvSpPr>
            <p:spPr>
              <a:xfrm>
                <a:off x="359042" y="663782"/>
                <a:ext cx="1609347" cy="338554"/>
              </a:xfrm>
              <a:prstGeom prst="rect">
                <a:avLst/>
              </a:prstGeom>
              <a:noFill/>
            </p:spPr>
            <p:txBody>
              <a:bodyPr wrap="square" rtlCol="0">
                <a:spAutoFit/>
              </a:bodyPr>
              <a:lstStyle/>
              <a:p>
                <a:r>
                  <a:rPr lang="en-US" sz="1600" b="1" dirty="0"/>
                  <a:t>Loved</a:t>
                </a:r>
              </a:p>
            </p:txBody>
          </p:sp>
          <p:sp>
            <p:nvSpPr>
              <p:cNvPr id="126" name="Rectangle 125">
                <a:hlinkClick r:id="" action="ppaction://macro?name=ApplyColor"/>
                <a:extLst>
                  <a:ext uri="{FF2B5EF4-FFF2-40B4-BE49-F238E27FC236}">
                    <a16:creationId xmlns:a16="http://schemas.microsoft.com/office/drawing/2014/main" id="{85DE3D77-4064-8A3A-B187-491158B1BEC8}"/>
                  </a:ext>
                </a:extLst>
              </p:cNvPr>
              <p:cNvSpPr/>
              <p:nvPr/>
            </p:nvSpPr>
            <p:spPr>
              <a:xfrm>
                <a:off x="391434" y="695571"/>
                <a:ext cx="701126"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hlinkClick r:id="" action="ppaction://macro?name=ApplyColor"/>
                <a:extLst>
                  <a:ext uri="{FF2B5EF4-FFF2-40B4-BE49-F238E27FC236}">
                    <a16:creationId xmlns:a16="http://schemas.microsoft.com/office/drawing/2014/main" id="{9BFB0D20-0FE2-95B4-8FD2-69B53C686BC3}"/>
                  </a:ext>
                </a:extLst>
              </p:cNvPr>
              <p:cNvSpPr/>
              <p:nvPr/>
            </p:nvSpPr>
            <p:spPr>
              <a:xfrm>
                <a:off x="1297507" y="695149"/>
                <a:ext cx="1320475"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hlinkClick r:id="" action="ppaction://macro?name=ApplyColor"/>
                <a:extLst>
                  <a:ext uri="{FF2B5EF4-FFF2-40B4-BE49-F238E27FC236}">
                    <a16:creationId xmlns:a16="http://schemas.microsoft.com/office/drawing/2014/main" id="{D0FF32AA-47C3-E197-771A-E9ECFF87A273}"/>
                  </a:ext>
                </a:extLst>
              </p:cNvPr>
              <p:cNvSpPr/>
              <p:nvPr/>
            </p:nvSpPr>
            <p:spPr>
              <a:xfrm>
                <a:off x="2821660" y="694206"/>
                <a:ext cx="90828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hlinkClick r:id="" action="ppaction://macro?name=ApplyColor"/>
                <a:extLst>
                  <a:ext uri="{FF2B5EF4-FFF2-40B4-BE49-F238E27FC236}">
                    <a16:creationId xmlns:a16="http://schemas.microsoft.com/office/drawing/2014/main" id="{4C0327FF-B1FB-E640-1ABE-4EAAD592A463}"/>
                  </a:ext>
                </a:extLst>
              </p:cNvPr>
              <p:cNvSpPr/>
              <p:nvPr/>
            </p:nvSpPr>
            <p:spPr>
              <a:xfrm>
                <a:off x="3998585" y="676269"/>
                <a:ext cx="1085472"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248CB9CA-5D32-9F0F-31E6-936510D27BA5}"/>
                </a:ext>
              </a:extLst>
            </p:cNvPr>
            <p:cNvGrpSpPr/>
            <p:nvPr/>
          </p:nvGrpSpPr>
          <p:grpSpPr>
            <a:xfrm>
              <a:off x="244682" y="1147875"/>
              <a:ext cx="4952468" cy="363030"/>
              <a:chOff x="244682" y="1147875"/>
              <a:chExt cx="4952468" cy="363030"/>
            </a:xfrm>
          </p:grpSpPr>
          <p:sp>
            <p:nvSpPr>
              <p:cNvPr id="26" name="TextBox 25">
                <a:extLst>
                  <a:ext uri="{FF2B5EF4-FFF2-40B4-BE49-F238E27FC236}">
                    <a16:creationId xmlns:a16="http://schemas.microsoft.com/office/drawing/2014/main" id="{54EDD302-E72C-4C89-0A38-EBCB2A97D27C}"/>
                  </a:ext>
                </a:extLst>
              </p:cNvPr>
              <p:cNvSpPr txBox="1"/>
              <p:nvPr/>
            </p:nvSpPr>
            <p:spPr>
              <a:xfrm>
                <a:off x="244682" y="1161379"/>
                <a:ext cx="1609347" cy="338554"/>
              </a:xfrm>
              <a:prstGeom prst="rect">
                <a:avLst/>
              </a:prstGeom>
              <a:noFill/>
            </p:spPr>
            <p:txBody>
              <a:bodyPr wrap="square" rtlCol="0">
                <a:spAutoFit/>
              </a:bodyPr>
              <a:lstStyle/>
              <a:p>
                <a:r>
                  <a:rPr lang="en-US" sz="1600" b="1" dirty="0"/>
                  <a:t>Fortunate</a:t>
                </a:r>
              </a:p>
            </p:txBody>
          </p:sp>
          <p:sp>
            <p:nvSpPr>
              <p:cNvPr id="27" name="TextBox 26">
                <a:extLst>
                  <a:ext uri="{FF2B5EF4-FFF2-40B4-BE49-F238E27FC236}">
                    <a16:creationId xmlns:a16="http://schemas.microsoft.com/office/drawing/2014/main" id="{B07C2F10-781C-0E34-6489-31320D68FC42}"/>
                  </a:ext>
                </a:extLst>
              </p:cNvPr>
              <p:cNvSpPr txBox="1"/>
              <p:nvPr/>
            </p:nvSpPr>
            <p:spPr>
              <a:xfrm>
                <a:off x="1512432" y="1156597"/>
                <a:ext cx="1609347" cy="338554"/>
              </a:xfrm>
              <a:prstGeom prst="rect">
                <a:avLst/>
              </a:prstGeom>
              <a:noFill/>
            </p:spPr>
            <p:txBody>
              <a:bodyPr wrap="square" rtlCol="0">
                <a:spAutoFit/>
              </a:bodyPr>
              <a:lstStyle/>
              <a:p>
                <a:r>
                  <a:rPr lang="en-US" sz="1600" b="1" dirty="0"/>
                  <a:t>Affectionate</a:t>
                </a:r>
              </a:p>
            </p:txBody>
          </p:sp>
          <p:sp>
            <p:nvSpPr>
              <p:cNvPr id="30" name="TextBox 29">
                <a:extLst>
                  <a:ext uri="{FF2B5EF4-FFF2-40B4-BE49-F238E27FC236}">
                    <a16:creationId xmlns:a16="http://schemas.microsoft.com/office/drawing/2014/main" id="{D5E2F640-8696-C093-59EA-12E8CE41BE87}"/>
                  </a:ext>
                </a:extLst>
              </p:cNvPr>
              <p:cNvSpPr txBox="1"/>
              <p:nvPr/>
            </p:nvSpPr>
            <p:spPr>
              <a:xfrm>
                <a:off x="3080834" y="1155541"/>
                <a:ext cx="1609347" cy="338554"/>
              </a:xfrm>
              <a:prstGeom prst="rect">
                <a:avLst/>
              </a:prstGeom>
              <a:noFill/>
            </p:spPr>
            <p:txBody>
              <a:bodyPr wrap="square" rtlCol="0">
                <a:spAutoFit/>
              </a:bodyPr>
              <a:lstStyle/>
              <a:p>
                <a:r>
                  <a:rPr lang="en-US" sz="1600" b="1" dirty="0"/>
                  <a:t>Content</a:t>
                </a:r>
              </a:p>
            </p:txBody>
          </p:sp>
          <p:sp>
            <p:nvSpPr>
              <p:cNvPr id="130" name="Rectangle 129">
                <a:hlinkClick r:id="" action="ppaction://macro?name=ApplyColor"/>
                <a:extLst>
                  <a:ext uri="{FF2B5EF4-FFF2-40B4-BE49-F238E27FC236}">
                    <a16:creationId xmlns:a16="http://schemas.microsoft.com/office/drawing/2014/main" id="{130CB26F-3456-9E88-8214-025CE3346150}"/>
                  </a:ext>
                </a:extLst>
              </p:cNvPr>
              <p:cNvSpPr/>
              <p:nvPr/>
            </p:nvSpPr>
            <p:spPr>
              <a:xfrm>
                <a:off x="244682" y="1155541"/>
                <a:ext cx="1038415"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hlinkClick r:id="" action="ppaction://macro?name=ApplyColor"/>
                <a:extLst>
                  <a:ext uri="{FF2B5EF4-FFF2-40B4-BE49-F238E27FC236}">
                    <a16:creationId xmlns:a16="http://schemas.microsoft.com/office/drawing/2014/main" id="{FA7CE6C1-815F-37C2-84CF-725D30B55F71}"/>
                  </a:ext>
                </a:extLst>
              </p:cNvPr>
              <p:cNvSpPr/>
              <p:nvPr/>
            </p:nvSpPr>
            <p:spPr>
              <a:xfrm>
                <a:off x="4256264" y="1147875"/>
                <a:ext cx="940886"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hlinkClick r:id="" action="ppaction://macro?name=ApplyColor"/>
                <a:extLst>
                  <a:ext uri="{FF2B5EF4-FFF2-40B4-BE49-F238E27FC236}">
                    <a16:creationId xmlns:a16="http://schemas.microsoft.com/office/drawing/2014/main" id="{57EBD313-0A66-49B1-B1AF-427B53C51D9B}"/>
                  </a:ext>
                </a:extLst>
              </p:cNvPr>
              <p:cNvSpPr/>
              <p:nvPr/>
            </p:nvSpPr>
            <p:spPr>
              <a:xfrm>
                <a:off x="3034160" y="1157749"/>
                <a:ext cx="1038415"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hlinkClick r:id="" action="ppaction://macro?name=ApplyColor"/>
                <a:extLst>
                  <a:ext uri="{FF2B5EF4-FFF2-40B4-BE49-F238E27FC236}">
                    <a16:creationId xmlns:a16="http://schemas.microsoft.com/office/drawing/2014/main" id="{60299131-8C92-4986-E39C-FC394B718730}"/>
                  </a:ext>
                </a:extLst>
              </p:cNvPr>
              <p:cNvSpPr/>
              <p:nvPr/>
            </p:nvSpPr>
            <p:spPr>
              <a:xfrm>
                <a:off x="1565594" y="1163946"/>
                <a:ext cx="1323839"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4E7DD9E9-FF8D-EB59-ECB0-E1DCEB36184C}"/>
                </a:ext>
              </a:extLst>
            </p:cNvPr>
            <p:cNvGrpSpPr/>
            <p:nvPr/>
          </p:nvGrpSpPr>
          <p:grpSpPr>
            <a:xfrm>
              <a:off x="146484" y="1578124"/>
              <a:ext cx="4804879" cy="361330"/>
              <a:chOff x="146484" y="1578124"/>
              <a:chExt cx="4804879" cy="361330"/>
            </a:xfrm>
          </p:grpSpPr>
          <p:sp>
            <p:nvSpPr>
              <p:cNvPr id="29" name="TextBox 28">
                <a:extLst>
                  <a:ext uri="{FF2B5EF4-FFF2-40B4-BE49-F238E27FC236}">
                    <a16:creationId xmlns:a16="http://schemas.microsoft.com/office/drawing/2014/main" id="{B0AFE98A-2033-685E-438C-783030181566}"/>
                  </a:ext>
                </a:extLst>
              </p:cNvPr>
              <p:cNvSpPr txBox="1"/>
              <p:nvPr/>
            </p:nvSpPr>
            <p:spPr>
              <a:xfrm>
                <a:off x="146484" y="1594245"/>
                <a:ext cx="1609347" cy="338554"/>
              </a:xfrm>
              <a:prstGeom prst="rect">
                <a:avLst/>
              </a:prstGeom>
              <a:noFill/>
            </p:spPr>
            <p:txBody>
              <a:bodyPr wrap="square" rtlCol="0">
                <a:spAutoFit/>
              </a:bodyPr>
              <a:lstStyle/>
              <a:p>
                <a:r>
                  <a:rPr lang="en-US" sz="1600" b="1" dirty="0"/>
                  <a:t>Caring</a:t>
                </a:r>
              </a:p>
            </p:txBody>
          </p:sp>
          <p:sp>
            <p:nvSpPr>
              <p:cNvPr id="35" name="TextBox 34">
                <a:extLst>
                  <a:ext uri="{FF2B5EF4-FFF2-40B4-BE49-F238E27FC236}">
                    <a16:creationId xmlns:a16="http://schemas.microsoft.com/office/drawing/2014/main" id="{86DE8B77-5761-4EB4-C861-F42E19A1E2B4}"/>
                  </a:ext>
                </a:extLst>
              </p:cNvPr>
              <p:cNvSpPr txBox="1"/>
              <p:nvPr/>
            </p:nvSpPr>
            <p:spPr>
              <a:xfrm>
                <a:off x="2781675" y="1593907"/>
                <a:ext cx="1609347" cy="338554"/>
              </a:xfrm>
              <a:prstGeom prst="rect">
                <a:avLst/>
              </a:prstGeom>
              <a:noFill/>
            </p:spPr>
            <p:txBody>
              <a:bodyPr wrap="square" rtlCol="0">
                <a:spAutoFit/>
              </a:bodyPr>
              <a:lstStyle/>
              <a:p>
                <a:r>
                  <a:rPr lang="en-US" sz="1600" b="1" dirty="0"/>
                  <a:t>Thankful</a:t>
                </a:r>
              </a:p>
            </p:txBody>
          </p:sp>
          <p:sp>
            <p:nvSpPr>
              <p:cNvPr id="40" name="TextBox 39">
                <a:extLst>
                  <a:ext uri="{FF2B5EF4-FFF2-40B4-BE49-F238E27FC236}">
                    <a16:creationId xmlns:a16="http://schemas.microsoft.com/office/drawing/2014/main" id="{13E609D3-D7FA-8BAC-7D9F-51C2859EA922}"/>
                  </a:ext>
                </a:extLst>
              </p:cNvPr>
              <p:cNvSpPr txBox="1"/>
              <p:nvPr/>
            </p:nvSpPr>
            <p:spPr>
              <a:xfrm>
                <a:off x="1271714" y="1593907"/>
                <a:ext cx="1609347" cy="338554"/>
              </a:xfrm>
              <a:prstGeom prst="rect">
                <a:avLst/>
              </a:prstGeom>
              <a:noFill/>
            </p:spPr>
            <p:txBody>
              <a:bodyPr wrap="square" rtlCol="0">
                <a:spAutoFit/>
              </a:bodyPr>
              <a:lstStyle/>
              <a:p>
                <a:r>
                  <a:rPr lang="en-US" sz="1600" b="1" dirty="0"/>
                  <a:t>Understood</a:t>
                </a:r>
              </a:p>
            </p:txBody>
          </p:sp>
          <p:sp>
            <p:nvSpPr>
              <p:cNvPr id="134" name="Rectangle 133">
                <a:hlinkClick r:id="" action="ppaction://macro?name=ApplyColor"/>
                <a:extLst>
                  <a:ext uri="{FF2B5EF4-FFF2-40B4-BE49-F238E27FC236}">
                    <a16:creationId xmlns:a16="http://schemas.microsoft.com/office/drawing/2014/main" id="{4874E5DE-4887-A2C3-46DE-917A675087F0}"/>
                  </a:ext>
                </a:extLst>
              </p:cNvPr>
              <p:cNvSpPr/>
              <p:nvPr/>
            </p:nvSpPr>
            <p:spPr>
              <a:xfrm>
                <a:off x="1319998" y="1583477"/>
                <a:ext cx="1297983"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hlinkClick r:id="" action="ppaction://macro?name=ApplyColor"/>
                <a:extLst>
                  <a:ext uri="{FF2B5EF4-FFF2-40B4-BE49-F238E27FC236}">
                    <a16:creationId xmlns:a16="http://schemas.microsoft.com/office/drawing/2014/main" id="{E61DA03F-F182-D045-C546-8903DC17EC10}"/>
                  </a:ext>
                </a:extLst>
              </p:cNvPr>
              <p:cNvSpPr/>
              <p:nvPr/>
            </p:nvSpPr>
            <p:spPr>
              <a:xfrm>
                <a:off x="2789943" y="1589704"/>
                <a:ext cx="949265"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hlinkClick r:id="" action="ppaction://macro?name=ApplyColor"/>
                <a:extLst>
                  <a:ext uri="{FF2B5EF4-FFF2-40B4-BE49-F238E27FC236}">
                    <a16:creationId xmlns:a16="http://schemas.microsoft.com/office/drawing/2014/main" id="{7F7D212D-739D-EEB7-7B40-791F2B188EAD}"/>
                  </a:ext>
                </a:extLst>
              </p:cNvPr>
              <p:cNvSpPr/>
              <p:nvPr/>
            </p:nvSpPr>
            <p:spPr>
              <a:xfrm>
                <a:off x="4006291" y="1578124"/>
                <a:ext cx="945072"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hlinkClick r:id="" action="ppaction://macro?name=ApplyColor"/>
                <a:extLst>
                  <a:ext uri="{FF2B5EF4-FFF2-40B4-BE49-F238E27FC236}">
                    <a16:creationId xmlns:a16="http://schemas.microsoft.com/office/drawing/2014/main" id="{C8294E66-312C-96E1-985A-988E9DFC5F0A}"/>
                  </a:ext>
                </a:extLst>
              </p:cNvPr>
              <p:cNvSpPr/>
              <p:nvPr/>
            </p:nvSpPr>
            <p:spPr>
              <a:xfrm>
                <a:off x="172499" y="1592495"/>
                <a:ext cx="753007"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06BBE6B9-A4B8-E273-6A92-30C20112FEDF}"/>
                </a:ext>
              </a:extLst>
            </p:cNvPr>
            <p:cNvGrpSpPr/>
            <p:nvPr/>
          </p:nvGrpSpPr>
          <p:grpSpPr>
            <a:xfrm>
              <a:off x="306480" y="2900973"/>
              <a:ext cx="4120199" cy="371823"/>
              <a:chOff x="306480" y="2900973"/>
              <a:chExt cx="4120199" cy="371823"/>
            </a:xfrm>
          </p:grpSpPr>
          <p:sp>
            <p:nvSpPr>
              <p:cNvPr id="23" name="TextBox 22">
                <a:extLst>
                  <a:ext uri="{FF2B5EF4-FFF2-40B4-BE49-F238E27FC236}">
                    <a16:creationId xmlns:a16="http://schemas.microsoft.com/office/drawing/2014/main" id="{4D72C80E-982A-B676-60C2-42BD6D581196}"/>
                  </a:ext>
                </a:extLst>
              </p:cNvPr>
              <p:cNvSpPr txBox="1"/>
              <p:nvPr/>
            </p:nvSpPr>
            <p:spPr>
              <a:xfrm>
                <a:off x="323037" y="2919841"/>
                <a:ext cx="1609347" cy="338554"/>
              </a:xfrm>
              <a:prstGeom prst="rect">
                <a:avLst/>
              </a:prstGeom>
              <a:noFill/>
            </p:spPr>
            <p:txBody>
              <a:bodyPr wrap="square" rtlCol="0">
                <a:spAutoFit/>
              </a:bodyPr>
              <a:lstStyle/>
              <a:p>
                <a:r>
                  <a:rPr lang="en-US" sz="1600" b="1" dirty="0"/>
                  <a:t>Appreciated</a:t>
                </a:r>
              </a:p>
            </p:txBody>
          </p:sp>
          <p:sp>
            <p:nvSpPr>
              <p:cNvPr id="32" name="TextBox 31">
                <a:extLst>
                  <a:ext uri="{FF2B5EF4-FFF2-40B4-BE49-F238E27FC236}">
                    <a16:creationId xmlns:a16="http://schemas.microsoft.com/office/drawing/2014/main" id="{54B3AF0F-5527-8F07-A527-53D79C3DC671}"/>
                  </a:ext>
                </a:extLst>
              </p:cNvPr>
              <p:cNvSpPr txBox="1"/>
              <p:nvPr/>
            </p:nvSpPr>
            <p:spPr>
              <a:xfrm>
                <a:off x="2045252" y="2900973"/>
                <a:ext cx="1609347" cy="338554"/>
              </a:xfrm>
              <a:prstGeom prst="rect">
                <a:avLst/>
              </a:prstGeom>
              <a:noFill/>
            </p:spPr>
            <p:txBody>
              <a:bodyPr wrap="square" rtlCol="0">
                <a:spAutoFit/>
              </a:bodyPr>
              <a:lstStyle/>
              <a:p>
                <a:r>
                  <a:rPr lang="en-US" sz="1600" b="1" dirty="0"/>
                  <a:t>Excited</a:t>
                </a:r>
              </a:p>
            </p:txBody>
          </p:sp>
          <p:sp>
            <p:nvSpPr>
              <p:cNvPr id="141" name="Rectangle 140">
                <a:hlinkClick r:id="" action="ppaction://macro?name=ApplyColor"/>
                <a:extLst>
                  <a:ext uri="{FF2B5EF4-FFF2-40B4-BE49-F238E27FC236}">
                    <a16:creationId xmlns:a16="http://schemas.microsoft.com/office/drawing/2014/main" id="{28EDC834-9F2B-F63F-CBDD-697F05E691C5}"/>
                  </a:ext>
                </a:extLst>
              </p:cNvPr>
              <p:cNvSpPr/>
              <p:nvPr/>
            </p:nvSpPr>
            <p:spPr>
              <a:xfrm>
                <a:off x="3295790" y="2921209"/>
                <a:ext cx="1130889" cy="3107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hlinkClick r:id="" action="ppaction://macro?name=ApplyColor"/>
                <a:extLst>
                  <a:ext uri="{FF2B5EF4-FFF2-40B4-BE49-F238E27FC236}">
                    <a16:creationId xmlns:a16="http://schemas.microsoft.com/office/drawing/2014/main" id="{B82B3740-5C6E-6948-F19D-255BE02A7566}"/>
                  </a:ext>
                </a:extLst>
              </p:cNvPr>
              <p:cNvSpPr/>
              <p:nvPr/>
            </p:nvSpPr>
            <p:spPr>
              <a:xfrm>
                <a:off x="306480" y="2925837"/>
                <a:ext cx="1434509"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hlinkClick r:id="" action="ppaction://macro?name=ApplyColor"/>
                <a:extLst>
                  <a:ext uri="{FF2B5EF4-FFF2-40B4-BE49-F238E27FC236}">
                    <a16:creationId xmlns:a16="http://schemas.microsoft.com/office/drawing/2014/main" id="{42398EBA-78BB-848E-DB77-C2ADDAB7707A}"/>
                  </a:ext>
                </a:extLst>
              </p:cNvPr>
              <p:cNvSpPr/>
              <p:nvPr/>
            </p:nvSpPr>
            <p:spPr>
              <a:xfrm>
                <a:off x="2074448" y="2915639"/>
                <a:ext cx="816511"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0CE78594-F854-28BA-16B6-664E940331F9}"/>
                </a:ext>
              </a:extLst>
            </p:cNvPr>
            <p:cNvGrpSpPr/>
            <p:nvPr/>
          </p:nvGrpSpPr>
          <p:grpSpPr>
            <a:xfrm>
              <a:off x="68745" y="1999452"/>
              <a:ext cx="5070609" cy="362662"/>
              <a:chOff x="68745" y="1999452"/>
              <a:chExt cx="5070609" cy="362662"/>
            </a:xfrm>
          </p:grpSpPr>
          <p:sp>
            <p:nvSpPr>
              <p:cNvPr id="36" name="TextBox 35">
                <a:extLst>
                  <a:ext uri="{FF2B5EF4-FFF2-40B4-BE49-F238E27FC236}">
                    <a16:creationId xmlns:a16="http://schemas.microsoft.com/office/drawing/2014/main" id="{4282DCF0-0D36-584E-5FB2-04D08AA9DCAB}"/>
                  </a:ext>
                </a:extLst>
              </p:cNvPr>
              <p:cNvSpPr txBox="1"/>
              <p:nvPr/>
            </p:nvSpPr>
            <p:spPr>
              <a:xfrm>
                <a:off x="1560592" y="1999452"/>
                <a:ext cx="1609347" cy="338554"/>
              </a:xfrm>
              <a:prstGeom prst="rect">
                <a:avLst/>
              </a:prstGeom>
              <a:noFill/>
            </p:spPr>
            <p:txBody>
              <a:bodyPr wrap="square" rtlCol="0">
                <a:spAutoFit/>
              </a:bodyPr>
              <a:lstStyle/>
              <a:p>
                <a:r>
                  <a:rPr lang="en-US" sz="1600" b="1" dirty="0"/>
                  <a:t>Confident</a:t>
                </a:r>
              </a:p>
            </p:txBody>
          </p:sp>
          <p:sp>
            <p:nvSpPr>
              <p:cNvPr id="37" name="TextBox 36">
                <a:extLst>
                  <a:ext uri="{FF2B5EF4-FFF2-40B4-BE49-F238E27FC236}">
                    <a16:creationId xmlns:a16="http://schemas.microsoft.com/office/drawing/2014/main" id="{C231288B-06C6-92DA-C4AD-249DA240047C}"/>
                  </a:ext>
                </a:extLst>
              </p:cNvPr>
              <p:cNvSpPr txBox="1"/>
              <p:nvPr/>
            </p:nvSpPr>
            <p:spPr>
              <a:xfrm>
                <a:off x="68745" y="2007738"/>
                <a:ext cx="1609347" cy="338554"/>
              </a:xfrm>
              <a:prstGeom prst="rect">
                <a:avLst/>
              </a:prstGeom>
              <a:noFill/>
            </p:spPr>
            <p:txBody>
              <a:bodyPr wrap="square" rtlCol="0">
                <a:spAutoFit/>
              </a:bodyPr>
              <a:lstStyle/>
              <a:p>
                <a:r>
                  <a:rPr lang="en-US" sz="1600" b="1" dirty="0"/>
                  <a:t>Sympathetic</a:t>
                </a:r>
              </a:p>
            </p:txBody>
          </p:sp>
          <p:sp>
            <p:nvSpPr>
              <p:cNvPr id="41" name="TextBox 40">
                <a:extLst>
                  <a:ext uri="{FF2B5EF4-FFF2-40B4-BE49-F238E27FC236}">
                    <a16:creationId xmlns:a16="http://schemas.microsoft.com/office/drawing/2014/main" id="{7B24F214-2396-DAEE-D388-7C49C109B363}"/>
                  </a:ext>
                </a:extLst>
              </p:cNvPr>
              <p:cNvSpPr txBox="1"/>
              <p:nvPr/>
            </p:nvSpPr>
            <p:spPr>
              <a:xfrm>
                <a:off x="2796280" y="2008487"/>
                <a:ext cx="1609347" cy="338554"/>
              </a:xfrm>
              <a:prstGeom prst="rect">
                <a:avLst/>
              </a:prstGeom>
              <a:noFill/>
            </p:spPr>
            <p:txBody>
              <a:bodyPr wrap="square" rtlCol="0">
                <a:spAutoFit/>
              </a:bodyPr>
              <a:lstStyle/>
              <a:p>
                <a:r>
                  <a:rPr lang="en-US" sz="1600" b="1" dirty="0"/>
                  <a:t>Relaxed</a:t>
                </a:r>
              </a:p>
            </p:txBody>
          </p:sp>
          <p:sp>
            <p:nvSpPr>
              <p:cNvPr id="138" name="Rectangle 137">
                <a:hlinkClick r:id="" action="ppaction://macro?name=ApplyColor"/>
                <a:extLst>
                  <a:ext uri="{FF2B5EF4-FFF2-40B4-BE49-F238E27FC236}">
                    <a16:creationId xmlns:a16="http://schemas.microsoft.com/office/drawing/2014/main" id="{5032D947-5668-502A-A1C2-5905C06B40D9}"/>
                  </a:ext>
                </a:extLst>
              </p:cNvPr>
              <p:cNvSpPr/>
              <p:nvPr/>
            </p:nvSpPr>
            <p:spPr>
              <a:xfrm>
                <a:off x="1621226" y="2015155"/>
                <a:ext cx="1038415"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hlinkClick r:id="" action="ppaction://macro?name=ApplyColor"/>
                <a:extLst>
                  <a:ext uri="{FF2B5EF4-FFF2-40B4-BE49-F238E27FC236}">
                    <a16:creationId xmlns:a16="http://schemas.microsoft.com/office/drawing/2014/main" id="{82E829A0-97E5-42CA-8ED8-80BB38399BD9}"/>
                  </a:ext>
                </a:extLst>
              </p:cNvPr>
              <p:cNvSpPr/>
              <p:nvPr/>
            </p:nvSpPr>
            <p:spPr>
              <a:xfrm>
                <a:off x="2868405" y="2010208"/>
                <a:ext cx="828259"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hlinkClick r:id="" action="ppaction://macro?name=ApplyColor"/>
                <a:extLst>
                  <a:ext uri="{FF2B5EF4-FFF2-40B4-BE49-F238E27FC236}">
                    <a16:creationId xmlns:a16="http://schemas.microsoft.com/office/drawing/2014/main" id="{5C9736EC-004D-7764-99B7-A35A66307030}"/>
                  </a:ext>
                </a:extLst>
              </p:cNvPr>
              <p:cNvSpPr/>
              <p:nvPr/>
            </p:nvSpPr>
            <p:spPr>
              <a:xfrm>
                <a:off x="3846567" y="2009141"/>
                <a:ext cx="1292787"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hlinkClick r:id="" action="ppaction://macro?name=ApplyColor"/>
                <a:extLst>
                  <a:ext uri="{FF2B5EF4-FFF2-40B4-BE49-F238E27FC236}">
                    <a16:creationId xmlns:a16="http://schemas.microsoft.com/office/drawing/2014/main" id="{5B526B88-29A3-B8CA-84CD-6E740041D233}"/>
                  </a:ext>
                </a:extLst>
              </p:cNvPr>
              <p:cNvSpPr/>
              <p:nvPr/>
            </p:nvSpPr>
            <p:spPr>
              <a:xfrm>
                <a:off x="76096" y="2007905"/>
                <a:ext cx="1363706"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3A2C6BE1-50AC-A42B-55CF-AC920989ECB2}"/>
                </a:ext>
              </a:extLst>
            </p:cNvPr>
            <p:cNvGrpSpPr/>
            <p:nvPr/>
          </p:nvGrpSpPr>
          <p:grpSpPr>
            <a:xfrm>
              <a:off x="117115" y="2407025"/>
              <a:ext cx="4914639" cy="375648"/>
              <a:chOff x="117115" y="2407025"/>
              <a:chExt cx="4914639" cy="375648"/>
            </a:xfrm>
          </p:grpSpPr>
          <p:sp>
            <p:nvSpPr>
              <p:cNvPr id="31" name="TextBox 30">
                <a:extLst>
                  <a:ext uri="{FF2B5EF4-FFF2-40B4-BE49-F238E27FC236}">
                    <a16:creationId xmlns:a16="http://schemas.microsoft.com/office/drawing/2014/main" id="{22247A38-5A46-41B1-B9DA-F08CE00C92E7}"/>
                  </a:ext>
                </a:extLst>
              </p:cNvPr>
              <p:cNvSpPr txBox="1"/>
              <p:nvPr/>
            </p:nvSpPr>
            <p:spPr>
              <a:xfrm>
                <a:off x="131642" y="2410624"/>
                <a:ext cx="1609347" cy="338554"/>
              </a:xfrm>
              <a:prstGeom prst="rect">
                <a:avLst/>
              </a:prstGeom>
              <a:noFill/>
            </p:spPr>
            <p:txBody>
              <a:bodyPr wrap="square" rtlCol="0">
                <a:spAutoFit/>
              </a:bodyPr>
              <a:lstStyle/>
              <a:p>
                <a:r>
                  <a:rPr lang="en-US" sz="1600" b="1" dirty="0"/>
                  <a:t>Sure</a:t>
                </a:r>
              </a:p>
            </p:txBody>
          </p:sp>
          <p:sp>
            <p:nvSpPr>
              <p:cNvPr id="33" name="TextBox 32">
                <a:extLst>
                  <a:ext uri="{FF2B5EF4-FFF2-40B4-BE49-F238E27FC236}">
                    <a16:creationId xmlns:a16="http://schemas.microsoft.com/office/drawing/2014/main" id="{CAE07821-498E-92BA-F5C5-8323BA13A2E2}"/>
                  </a:ext>
                </a:extLst>
              </p:cNvPr>
              <p:cNvSpPr txBox="1"/>
              <p:nvPr/>
            </p:nvSpPr>
            <p:spPr>
              <a:xfrm>
                <a:off x="1141002" y="2407025"/>
                <a:ext cx="1609347" cy="338554"/>
              </a:xfrm>
              <a:prstGeom prst="rect">
                <a:avLst/>
              </a:prstGeom>
              <a:noFill/>
            </p:spPr>
            <p:txBody>
              <a:bodyPr wrap="square" rtlCol="0">
                <a:spAutoFit/>
              </a:bodyPr>
              <a:lstStyle/>
              <a:p>
                <a:r>
                  <a:rPr lang="en-US" sz="1600" b="1" dirty="0"/>
                  <a:t>Hopeful</a:t>
                </a:r>
              </a:p>
            </p:txBody>
          </p:sp>
          <p:sp>
            <p:nvSpPr>
              <p:cNvPr id="34" name="TextBox 33">
                <a:extLst>
                  <a:ext uri="{FF2B5EF4-FFF2-40B4-BE49-F238E27FC236}">
                    <a16:creationId xmlns:a16="http://schemas.microsoft.com/office/drawing/2014/main" id="{FDACF636-C91F-500E-0C26-1D7B6E2B85BC}"/>
                  </a:ext>
                </a:extLst>
              </p:cNvPr>
              <p:cNvSpPr txBox="1"/>
              <p:nvPr/>
            </p:nvSpPr>
            <p:spPr>
              <a:xfrm>
                <a:off x="2356939" y="2438674"/>
                <a:ext cx="1609347" cy="338554"/>
              </a:xfrm>
              <a:prstGeom prst="rect">
                <a:avLst/>
              </a:prstGeom>
              <a:noFill/>
            </p:spPr>
            <p:txBody>
              <a:bodyPr wrap="square" rtlCol="0">
                <a:spAutoFit/>
              </a:bodyPr>
              <a:lstStyle/>
              <a:p>
                <a:r>
                  <a:rPr lang="en-US" sz="1600" b="1" dirty="0"/>
                  <a:t>Interested</a:t>
                </a:r>
              </a:p>
            </p:txBody>
          </p:sp>
          <p:sp>
            <p:nvSpPr>
              <p:cNvPr id="142" name="Rectangle 141">
                <a:hlinkClick r:id="" action="ppaction://macro?name=ApplyColor"/>
                <a:extLst>
                  <a:ext uri="{FF2B5EF4-FFF2-40B4-BE49-F238E27FC236}">
                    <a16:creationId xmlns:a16="http://schemas.microsoft.com/office/drawing/2014/main" id="{A2003AC7-D658-D973-8831-4E52E87A62B7}"/>
                  </a:ext>
                </a:extLst>
              </p:cNvPr>
              <p:cNvSpPr/>
              <p:nvPr/>
            </p:nvSpPr>
            <p:spPr>
              <a:xfrm>
                <a:off x="2356785" y="2435714"/>
                <a:ext cx="1158584"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hlinkClick r:id="" action="ppaction://macro?name=ApplyColor"/>
                <a:extLst>
                  <a:ext uri="{FF2B5EF4-FFF2-40B4-BE49-F238E27FC236}">
                    <a16:creationId xmlns:a16="http://schemas.microsoft.com/office/drawing/2014/main" id="{BEC8ED63-E1C2-2B72-B48D-A6DD999F14B3}"/>
                  </a:ext>
                </a:extLst>
              </p:cNvPr>
              <p:cNvSpPr/>
              <p:nvPr/>
            </p:nvSpPr>
            <p:spPr>
              <a:xfrm>
                <a:off x="3850432" y="2449430"/>
                <a:ext cx="1181322" cy="273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hlinkClick r:id="" action="ppaction://macro?name=ApplyColor"/>
                <a:extLst>
                  <a:ext uri="{FF2B5EF4-FFF2-40B4-BE49-F238E27FC236}">
                    <a16:creationId xmlns:a16="http://schemas.microsoft.com/office/drawing/2014/main" id="{36083EE3-C115-5D7E-D862-04CF7FEB5FCC}"/>
                  </a:ext>
                </a:extLst>
              </p:cNvPr>
              <p:cNvSpPr/>
              <p:nvPr/>
            </p:nvSpPr>
            <p:spPr>
              <a:xfrm>
                <a:off x="1175005" y="2427995"/>
                <a:ext cx="952645"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hlinkClick r:id="" action="ppaction://macro?name=ApplyColor"/>
                <a:extLst>
                  <a:ext uri="{FF2B5EF4-FFF2-40B4-BE49-F238E27FC236}">
                    <a16:creationId xmlns:a16="http://schemas.microsoft.com/office/drawing/2014/main" id="{8B0F9850-EAB3-4522-622B-4EB9107C4D07}"/>
                  </a:ext>
                </a:extLst>
              </p:cNvPr>
              <p:cNvSpPr/>
              <p:nvPr/>
            </p:nvSpPr>
            <p:spPr>
              <a:xfrm>
                <a:off x="117115" y="2417279"/>
                <a:ext cx="611383" cy="34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249">
            <a:extLst>
              <a:ext uri="{FF2B5EF4-FFF2-40B4-BE49-F238E27FC236}">
                <a16:creationId xmlns:a16="http://schemas.microsoft.com/office/drawing/2014/main" id="{9F848194-D7B1-0A02-02B6-948386417A65}"/>
              </a:ext>
            </a:extLst>
          </p:cNvPr>
          <p:cNvGrpSpPr/>
          <p:nvPr/>
        </p:nvGrpSpPr>
        <p:grpSpPr>
          <a:xfrm>
            <a:off x="5761253" y="70860"/>
            <a:ext cx="6544408" cy="3210033"/>
            <a:chOff x="5761253" y="70860"/>
            <a:chExt cx="6544408" cy="3210033"/>
          </a:xfrm>
        </p:grpSpPr>
        <p:sp>
          <p:nvSpPr>
            <p:cNvPr id="43" name="TextBox 42">
              <a:extLst>
                <a:ext uri="{FF2B5EF4-FFF2-40B4-BE49-F238E27FC236}">
                  <a16:creationId xmlns:a16="http://schemas.microsoft.com/office/drawing/2014/main" id="{F3DC7195-4388-9A9C-A5CB-EF4D50F44F0A}"/>
                </a:ext>
              </a:extLst>
            </p:cNvPr>
            <p:cNvSpPr txBox="1"/>
            <p:nvPr/>
          </p:nvSpPr>
          <p:spPr>
            <a:xfrm>
              <a:off x="6519214" y="90553"/>
              <a:ext cx="1521270" cy="338554"/>
            </a:xfrm>
            <a:prstGeom prst="rect">
              <a:avLst/>
            </a:prstGeom>
            <a:noFill/>
          </p:spPr>
          <p:txBody>
            <a:bodyPr wrap="square" rtlCol="0">
              <a:spAutoFit/>
            </a:bodyPr>
            <a:lstStyle/>
            <a:p>
              <a:r>
                <a:rPr lang="en-US" sz="1600" b="1" dirty="0"/>
                <a:t>Discouraged</a:t>
              </a:r>
            </a:p>
          </p:txBody>
        </p:sp>
        <p:sp>
          <p:nvSpPr>
            <p:cNvPr id="44" name="TextBox 43">
              <a:extLst>
                <a:ext uri="{FF2B5EF4-FFF2-40B4-BE49-F238E27FC236}">
                  <a16:creationId xmlns:a16="http://schemas.microsoft.com/office/drawing/2014/main" id="{E5B04E0A-ED64-4EE8-C12F-2D3A05676818}"/>
                </a:ext>
              </a:extLst>
            </p:cNvPr>
            <p:cNvSpPr txBox="1"/>
            <p:nvPr/>
          </p:nvSpPr>
          <p:spPr>
            <a:xfrm>
              <a:off x="10315221" y="70860"/>
              <a:ext cx="950349" cy="338554"/>
            </a:xfrm>
            <a:prstGeom prst="rect">
              <a:avLst/>
            </a:prstGeom>
            <a:noFill/>
          </p:spPr>
          <p:txBody>
            <a:bodyPr wrap="square" rtlCol="0">
              <a:spAutoFit/>
            </a:bodyPr>
            <a:lstStyle/>
            <a:p>
              <a:r>
                <a:rPr lang="en-US" sz="1600" b="1" dirty="0"/>
                <a:t>Blue</a:t>
              </a:r>
            </a:p>
          </p:txBody>
        </p:sp>
        <p:sp>
          <p:nvSpPr>
            <p:cNvPr id="45" name="TextBox 44">
              <a:extLst>
                <a:ext uri="{FF2B5EF4-FFF2-40B4-BE49-F238E27FC236}">
                  <a16:creationId xmlns:a16="http://schemas.microsoft.com/office/drawing/2014/main" id="{E67C1570-4F1E-0D4D-4259-583DAB3CCDB3}"/>
                </a:ext>
              </a:extLst>
            </p:cNvPr>
            <p:cNvSpPr txBox="1"/>
            <p:nvPr/>
          </p:nvSpPr>
          <p:spPr>
            <a:xfrm>
              <a:off x="8305719" y="83843"/>
              <a:ext cx="1521270" cy="338554"/>
            </a:xfrm>
            <a:prstGeom prst="rect">
              <a:avLst/>
            </a:prstGeom>
            <a:noFill/>
          </p:spPr>
          <p:txBody>
            <a:bodyPr wrap="square" rtlCol="0">
              <a:spAutoFit/>
            </a:bodyPr>
            <a:lstStyle/>
            <a:p>
              <a:r>
                <a:rPr lang="en-US" sz="1600" b="1" dirty="0"/>
                <a:t>Disappointed</a:t>
              </a:r>
            </a:p>
          </p:txBody>
        </p:sp>
        <p:sp>
          <p:nvSpPr>
            <p:cNvPr id="46" name="TextBox 45">
              <a:extLst>
                <a:ext uri="{FF2B5EF4-FFF2-40B4-BE49-F238E27FC236}">
                  <a16:creationId xmlns:a16="http://schemas.microsoft.com/office/drawing/2014/main" id="{95C7CB37-7AC1-2262-642C-2D72FE95B1E0}"/>
                </a:ext>
              </a:extLst>
            </p:cNvPr>
            <p:cNvSpPr txBox="1"/>
            <p:nvPr/>
          </p:nvSpPr>
          <p:spPr>
            <a:xfrm>
              <a:off x="6214266" y="543803"/>
              <a:ext cx="1883092" cy="338554"/>
            </a:xfrm>
            <a:prstGeom prst="rect">
              <a:avLst/>
            </a:prstGeom>
            <a:noFill/>
          </p:spPr>
          <p:txBody>
            <a:bodyPr wrap="square" rtlCol="0">
              <a:spAutoFit/>
            </a:bodyPr>
            <a:lstStyle/>
            <a:p>
              <a:r>
                <a:rPr lang="en-US" sz="1600" b="1" dirty="0"/>
                <a:t>Heavy-Hearted</a:t>
              </a:r>
            </a:p>
          </p:txBody>
        </p:sp>
        <p:sp>
          <p:nvSpPr>
            <p:cNvPr id="47" name="TextBox 46">
              <a:extLst>
                <a:ext uri="{FF2B5EF4-FFF2-40B4-BE49-F238E27FC236}">
                  <a16:creationId xmlns:a16="http://schemas.microsoft.com/office/drawing/2014/main" id="{0D91A42D-1ACB-C0BF-313D-624C468D6703}"/>
                </a:ext>
              </a:extLst>
            </p:cNvPr>
            <p:cNvSpPr txBox="1"/>
            <p:nvPr/>
          </p:nvSpPr>
          <p:spPr>
            <a:xfrm>
              <a:off x="8552585" y="1012996"/>
              <a:ext cx="1191422" cy="338554"/>
            </a:xfrm>
            <a:prstGeom prst="rect">
              <a:avLst/>
            </a:prstGeom>
            <a:noFill/>
          </p:spPr>
          <p:txBody>
            <a:bodyPr wrap="square" rtlCol="0">
              <a:spAutoFit/>
            </a:bodyPr>
            <a:lstStyle/>
            <a:p>
              <a:r>
                <a:rPr lang="en-US" sz="1600" b="1" dirty="0"/>
                <a:t>Sorrowful</a:t>
              </a:r>
            </a:p>
          </p:txBody>
        </p:sp>
        <p:sp>
          <p:nvSpPr>
            <p:cNvPr id="48" name="TextBox 47">
              <a:extLst>
                <a:ext uri="{FF2B5EF4-FFF2-40B4-BE49-F238E27FC236}">
                  <a16:creationId xmlns:a16="http://schemas.microsoft.com/office/drawing/2014/main" id="{BF8B2C30-0927-5ED4-30AD-DEE80FFEBA63}"/>
                </a:ext>
              </a:extLst>
            </p:cNvPr>
            <p:cNvSpPr txBox="1"/>
            <p:nvPr/>
          </p:nvSpPr>
          <p:spPr>
            <a:xfrm>
              <a:off x="8339632" y="500762"/>
              <a:ext cx="1439080" cy="338554"/>
            </a:xfrm>
            <a:prstGeom prst="rect">
              <a:avLst/>
            </a:prstGeom>
            <a:noFill/>
          </p:spPr>
          <p:txBody>
            <a:bodyPr wrap="square" rtlCol="0">
              <a:spAutoFit/>
            </a:bodyPr>
            <a:lstStyle/>
            <a:p>
              <a:r>
                <a:rPr lang="en-US" sz="1600" b="1" dirty="0"/>
                <a:t>Inadequate</a:t>
              </a:r>
            </a:p>
          </p:txBody>
        </p:sp>
        <p:sp>
          <p:nvSpPr>
            <p:cNvPr id="49" name="TextBox 48">
              <a:extLst>
                <a:ext uri="{FF2B5EF4-FFF2-40B4-BE49-F238E27FC236}">
                  <a16:creationId xmlns:a16="http://schemas.microsoft.com/office/drawing/2014/main" id="{7FAD0784-3467-C67C-7807-E2B5C19C1FCB}"/>
                </a:ext>
              </a:extLst>
            </p:cNvPr>
            <p:cNvSpPr txBox="1"/>
            <p:nvPr/>
          </p:nvSpPr>
          <p:spPr>
            <a:xfrm>
              <a:off x="10005374" y="513293"/>
              <a:ext cx="950349" cy="338554"/>
            </a:xfrm>
            <a:prstGeom prst="rect">
              <a:avLst/>
            </a:prstGeom>
            <a:noFill/>
          </p:spPr>
          <p:txBody>
            <a:bodyPr wrap="square" rtlCol="0">
              <a:spAutoFit/>
            </a:bodyPr>
            <a:lstStyle/>
            <a:p>
              <a:r>
                <a:rPr lang="en-US" sz="1600" b="1" dirty="0"/>
                <a:t>Sad</a:t>
              </a:r>
            </a:p>
          </p:txBody>
        </p:sp>
        <p:sp>
          <p:nvSpPr>
            <p:cNvPr id="50" name="TextBox 49">
              <a:extLst>
                <a:ext uri="{FF2B5EF4-FFF2-40B4-BE49-F238E27FC236}">
                  <a16:creationId xmlns:a16="http://schemas.microsoft.com/office/drawing/2014/main" id="{BD1C5900-D2E9-1168-3D41-685B823D681D}"/>
                </a:ext>
              </a:extLst>
            </p:cNvPr>
            <p:cNvSpPr txBox="1"/>
            <p:nvPr/>
          </p:nvSpPr>
          <p:spPr>
            <a:xfrm>
              <a:off x="5761253" y="999296"/>
              <a:ext cx="1345938" cy="338554"/>
            </a:xfrm>
            <a:prstGeom prst="rect">
              <a:avLst/>
            </a:prstGeom>
            <a:noFill/>
          </p:spPr>
          <p:txBody>
            <a:bodyPr wrap="square" rtlCol="0">
              <a:spAutoFit/>
            </a:bodyPr>
            <a:lstStyle/>
            <a:p>
              <a:r>
                <a:rPr lang="en-US" sz="1600" b="1" dirty="0"/>
                <a:t>Defeated</a:t>
              </a:r>
            </a:p>
          </p:txBody>
        </p:sp>
        <p:sp>
          <p:nvSpPr>
            <p:cNvPr id="51" name="TextBox 50">
              <a:extLst>
                <a:ext uri="{FF2B5EF4-FFF2-40B4-BE49-F238E27FC236}">
                  <a16:creationId xmlns:a16="http://schemas.microsoft.com/office/drawing/2014/main" id="{FA393B8E-CEBE-E624-D23D-2E1743166955}"/>
                </a:ext>
              </a:extLst>
            </p:cNvPr>
            <p:cNvSpPr txBox="1"/>
            <p:nvPr/>
          </p:nvSpPr>
          <p:spPr>
            <a:xfrm>
              <a:off x="7176901" y="1007999"/>
              <a:ext cx="1169209" cy="338554"/>
            </a:xfrm>
            <a:prstGeom prst="rect">
              <a:avLst/>
            </a:prstGeom>
            <a:noFill/>
          </p:spPr>
          <p:txBody>
            <a:bodyPr wrap="square" rtlCol="0">
              <a:spAutoFit/>
            </a:bodyPr>
            <a:lstStyle/>
            <a:p>
              <a:r>
                <a:rPr lang="en-US" sz="1600" b="1" dirty="0"/>
                <a:t>Ashamed</a:t>
              </a:r>
            </a:p>
          </p:txBody>
        </p:sp>
        <p:sp>
          <p:nvSpPr>
            <p:cNvPr id="52" name="TextBox 51">
              <a:extLst>
                <a:ext uri="{FF2B5EF4-FFF2-40B4-BE49-F238E27FC236}">
                  <a16:creationId xmlns:a16="http://schemas.microsoft.com/office/drawing/2014/main" id="{84BE0E27-2AE4-EBB4-418C-555093E715DD}"/>
                </a:ext>
              </a:extLst>
            </p:cNvPr>
            <p:cNvSpPr txBox="1"/>
            <p:nvPr/>
          </p:nvSpPr>
          <p:spPr>
            <a:xfrm>
              <a:off x="9801471" y="1028036"/>
              <a:ext cx="2504190" cy="338554"/>
            </a:xfrm>
            <a:prstGeom prst="rect">
              <a:avLst/>
            </a:prstGeom>
            <a:noFill/>
          </p:spPr>
          <p:txBody>
            <a:bodyPr wrap="square" rtlCol="0">
              <a:spAutoFit/>
            </a:bodyPr>
            <a:lstStyle/>
            <a:p>
              <a:r>
                <a:rPr lang="en-US" sz="1600" b="1" dirty="0"/>
                <a:t>Down-in-the-Dumps</a:t>
              </a:r>
            </a:p>
          </p:txBody>
        </p:sp>
        <p:sp>
          <p:nvSpPr>
            <p:cNvPr id="53" name="TextBox 52">
              <a:extLst>
                <a:ext uri="{FF2B5EF4-FFF2-40B4-BE49-F238E27FC236}">
                  <a16:creationId xmlns:a16="http://schemas.microsoft.com/office/drawing/2014/main" id="{8EFC3AE1-55F8-6E2F-A564-B1DF7D04A184}"/>
                </a:ext>
              </a:extLst>
            </p:cNvPr>
            <p:cNvSpPr txBox="1"/>
            <p:nvPr/>
          </p:nvSpPr>
          <p:spPr>
            <a:xfrm>
              <a:off x="6041229" y="2541301"/>
              <a:ext cx="1267604" cy="338554"/>
            </a:xfrm>
            <a:prstGeom prst="rect">
              <a:avLst/>
            </a:prstGeom>
            <a:noFill/>
          </p:spPr>
          <p:txBody>
            <a:bodyPr wrap="square" rtlCol="0">
              <a:spAutoFit/>
            </a:bodyPr>
            <a:lstStyle/>
            <a:p>
              <a:r>
                <a:rPr lang="en-US" sz="1600" b="1" dirty="0"/>
                <a:t>Pessimistic</a:t>
              </a:r>
            </a:p>
          </p:txBody>
        </p:sp>
        <p:sp>
          <p:nvSpPr>
            <p:cNvPr id="54" name="TextBox 53">
              <a:extLst>
                <a:ext uri="{FF2B5EF4-FFF2-40B4-BE49-F238E27FC236}">
                  <a16:creationId xmlns:a16="http://schemas.microsoft.com/office/drawing/2014/main" id="{6D807764-E496-C037-40E5-495DCB2C4354}"/>
                </a:ext>
              </a:extLst>
            </p:cNvPr>
            <p:cNvSpPr txBox="1"/>
            <p:nvPr/>
          </p:nvSpPr>
          <p:spPr>
            <a:xfrm>
              <a:off x="6010547" y="1540104"/>
              <a:ext cx="950349" cy="338554"/>
            </a:xfrm>
            <a:prstGeom prst="rect">
              <a:avLst/>
            </a:prstGeom>
            <a:noFill/>
          </p:spPr>
          <p:txBody>
            <a:bodyPr wrap="square" rtlCol="0">
              <a:spAutoFit/>
            </a:bodyPr>
            <a:lstStyle/>
            <a:p>
              <a:r>
                <a:rPr lang="en-US" sz="1600" b="1" dirty="0"/>
                <a:t>Guilty</a:t>
              </a:r>
            </a:p>
          </p:txBody>
        </p:sp>
        <p:sp>
          <p:nvSpPr>
            <p:cNvPr id="55" name="TextBox 54">
              <a:extLst>
                <a:ext uri="{FF2B5EF4-FFF2-40B4-BE49-F238E27FC236}">
                  <a16:creationId xmlns:a16="http://schemas.microsoft.com/office/drawing/2014/main" id="{158B527E-5029-3F99-5A1E-1D0194D962B5}"/>
                </a:ext>
              </a:extLst>
            </p:cNvPr>
            <p:cNvSpPr txBox="1"/>
            <p:nvPr/>
          </p:nvSpPr>
          <p:spPr>
            <a:xfrm>
              <a:off x="7278608" y="1558663"/>
              <a:ext cx="950349" cy="338554"/>
            </a:xfrm>
            <a:prstGeom prst="rect">
              <a:avLst/>
            </a:prstGeom>
            <a:noFill/>
          </p:spPr>
          <p:txBody>
            <a:bodyPr wrap="square" rtlCol="0">
              <a:spAutoFit/>
            </a:bodyPr>
            <a:lstStyle/>
            <a:p>
              <a:r>
                <a:rPr lang="en-US" sz="1600" b="1" dirty="0"/>
                <a:t>Sorry</a:t>
              </a:r>
            </a:p>
          </p:txBody>
        </p:sp>
        <p:sp>
          <p:nvSpPr>
            <p:cNvPr id="56" name="TextBox 55">
              <a:extLst>
                <a:ext uri="{FF2B5EF4-FFF2-40B4-BE49-F238E27FC236}">
                  <a16:creationId xmlns:a16="http://schemas.microsoft.com/office/drawing/2014/main" id="{18A9CC9F-B700-380D-9EA7-27917158CF7C}"/>
                </a:ext>
              </a:extLst>
            </p:cNvPr>
            <p:cNvSpPr txBox="1"/>
            <p:nvPr/>
          </p:nvSpPr>
          <p:spPr>
            <a:xfrm>
              <a:off x="8398987" y="1559309"/>
              <a:ext cx="1379725" cy="338554"/>
            </a:xfrm>
            <a:prstGeom prst="rect">
              <a:avLst/>
            </a:prstGeom>
            <a:noFill/>
          </p:spPr>
          <p:txBody>
            <a:bodyPr wrap="square" rtlCol="0">
              <a:spAutoFit/>
            </a:bodyPr>
            <a:lstStyle/>
            <a:p>
              <a:r>
                <a:rPr lang="en-US" sz="1600" b="1" dirty="0"/>
                <a:t>Remorseful</a:t>
              </a:r>
            </a:p>
          </p:txBody>
        </p:sp>
        <p:sp>
          <p:nvSpPr>
            <p:cNvPr id="57" name="TextBox 56">
              <a:extLst>
                <a:ext uri="{FF2B5EF4-FFF2-40B4-BE49-F238E27FC236}">
                  <a16:creationId xmlns:a16="http://schemas.microsoft.com/office/drawing/2014/main" id="{4EEE88D4-55B4-F0D2-080E-C383AD39E5CE}"/>
                </a:ext>
              </a:extLst>
            </p:cNvPr>
            <p:cNvSpPr txBox="1"/>
            <p:nvPr/>
          </p:nvSpPr>
          <p:spPr>
            <a:xfrm>
              <a:off x="6467073" y="2023828"/>
              <a:ext cx="1150943" cy="338554"/>
            </a:xfrm>
            <a:prstGeom prst="rect">
              <a:avLst/>
            </a:prstGeom>
            <a:noFill/>
          </p:spPr>
          <p:txBody>
            <a:bodyPr wrap="square" rtlCol="0">
              <a:spAutoFit/>
            </a:bodyPr>
            <a:lstStyle/>
            <a:p>
              <a:r>
                <a:rPr lang="en-US" sz="1600" b="1" dirty="0"/>
                <a:t>Left-Out</a:t>
              </a:r>
            </a:p>
          </p:txBody>
        </p:sp>
        <p:sp>
          <p:nvSpPr>
            <p:cNvPr id="58" name="TextBox 57">
              <a:extLst>
                <a:ext uri="{FF2B5EF4-FFF2-40B4-BE49-F238E27FC236}">
                  <a16:creationId xmlns:a16="http://schemas.microsoft.com/office/drawing/2014/main" id="{84214461-1BE6-F82E-D267-F9723A8735E7}"/>
                </a:ext>
              </a:extLst>
            </p:cNvPr>
            <p:cNvSpPr txBox="1"/>
            <p:nvPr/>
          </p:nvSpPr>
          <p:spPr>
            <a:xfrm>
              <a:off x="10165694" y="1527000"/>
              <a:ext cx="1278939" cy="338554"/>
            </a:xfrm>
            <a:prstGeom prst="rect">
              <a:avLst/>
            </a:prstGeom>
            <a:noFill/>
          </p:spPr>
          <p:txBody>
            <a:bodyPr wrap="square" rtlCol="0">
              <a:spAutoFit/>
            </a:bodyPr>
            <a:lstStyle/>
            <a:p>
              <a:r>
                <a:rPr lang="en-US" sz="1600" b="1" dirty="0"/>
                <a:t>Regretful</a:t>
              </a:r>
            </a:p>
          </p:txBody>
        </p:sp>
        <p:sp>
          <p:nvSpPr>
            <p:cNvPr id="59" name="TextBox 58">
              <a:extLst>
                <a:ext uri="{FF2B5EF4-FFF2-40B4-BE49-F238E27FC236}">
                  <a16:creationId xmlns:a16="http://schemas.microsoft.com/office/drawing/2014/main" id="{29CB732D-169F-CCD7-42B4-A4DCF510B0BE}"/>
                </a:ext>
              </a:extLst>
            </p:cNvPr>
            <p:cNvSpPr txBox="1"/>
            <p:nvPr/>
          </p:nvSpPr>
          <p:spPr>
            <a:xfrm>
              <a:off x="7983835" y="2029869"/>
              <a:ext cx="950349" cy="338554"/>
            </a:xfrm>
            <a:prstGeom prst="rect">
              <a:avLst/>
            </a:prstGeom>
            <a:noFill/>
          </p:spPr>
          <p:txBody>
            <a:bodyPr wrap="square" rtlCol="0">
              <a:spAutoFit/>
            </a:bodyPr>
            <a:lstStyle/>
            <a:p>
              <a:r>
                <a:rPr lang="en-US" sz="1600" b="1" dirty="0"/>
                <a:t>Hurt</a:t>
              </a:r>
            </a:p>
          </p:txBody>
        </p:sp>
        <p:sp>
          <p:nvSpPr>
            <p:cNvPr id="60" name="TextBox 59">
              <a:extLst>
                <a:ext uri="{FF2B5EF4-FFF2-40B4-BE49-F238E27FC236}">
                  <a16:creationId xmlns:a16="http://schemas.microsoft.com/office/drawing/2014/main" id="{A377577F-23D5-4E5D-A1B1-5145229CBD5B}"/>
                </a:ext>
              </a:extLst>
            </p:cNvPr>
            <p:cNvSpPr txBox="1"/>
            <p:nvPr/>
          </p:nvSpPr>
          <p:spPr>
            <a:xfrm>
              <a:off x="9102396" y="2034660"/>
              <a:ext cx="950349" cy="338554"/>
            </a:xfrm>
            <a:prstGeom prst="rect">
              <a:avLst/>
            </a:prstGeom>
            <a:noFill/>
          </p:spPr>
          <p:txBody>
            <a:bodyPr wrap="square" rtlCol="0">
              <a:spAutoFit/>
            </a:bodyPr>
            <a:lstStyle/>
            <a:p>
              <a:r>
                <a:rPr lang="en-US" sz="1600" b="1" dirty="0"/>
                <a:t>Lonely</a:t>
              </a:r>
            </a:p>
          </p:txBody>
        </p:sp>
        <p:sp>
          <p:nvSpPr>
            <p:cNvPr id="61" name="TextBox 60">
              <a:extLst>
                <a:ext uri="{FF2B5EF4-FFF2-40B4-BE49-F238E27FC236}">
                  <a16:creationId xmlns:a16="http://schemas.microsoft.com/office/drawing/2014/main" id="{9A946B39-3BC1-5DED-5F39-D8906BFED740}"/>
                </a:ext>
              </a:extLst>
            </p:cNvPr>
            <p:cNvSpPr txBox="1"/>
            <p:nvPr/>
          </p:nvSpPr>
          <p:spPr>
            <a:xfrm>
              <a:off x="9180578" y="2472990"/>
              <a:ext cx="1210709" cy="338554"/>
            </a:xfrm>
            <a:prstGeom prst="rect">
              <a:avLst/>
            </a:prstGeom>
            <a:noFill/>
          </p:spPr>
          <p:txBody>
            <a:bodyPr wrap="square" rtlCol="0">
              <a:spAutoFit/>
            </a:bodyPr>
            <a:lstStyle/>
            <a:p>
              <a:r>
                <a:rPr lang="en-US" sz="1600" b="1" dirty="0"/>
                <a:t>Miserable</a:t>
              </a:r>
            </a:p>
          </p:txBody>
        </p:sp>
        <p:sp>
          <p:nvSpPr>
            <p:cNvPr id="62" name="TextBox 61">
              <a:extLst>
                <a:ext uri="{FF2B5EF4-FFF2-40B4-BE49-F238E27FC236}">
                  <a16:creationId xmlns:a16="http://schemas.microsoft.com/office/drawing/2014/main" id="{807DC4B6-F4A1-382D-0300-D65845772C31}"/>
                </a:ext>
              </a:extLst>
            </p:cNvPr>
            <p:cNvSpPr txBox="1"/>
            <p:nvPr/>
          </p:nvSpPr>
          <p:spPr>
            <a:xfrm>
              <a:off x="7622463" y="2486493"/>
              <a:ext cx="1415438" cy="338554"/>
            </a:xfrm>
            <a:prstGeom prst="rect">
              <a:avLst/>
            </a:prstGeom>
            <a:noFill/>
          </p:spPr>
          <p:txBody>
            <a:bodyPr wrap="square" rtlCol="0">
              <a:spAutoFit/>
            </a:bodyPr>
            <a:lstStyle/>
            <a:p>
              <a:r>
                <a:rPr lang="en-US" sz="1600" b="1" dirty="0"/>
                <a:t>Abandoned</a:t>
              </a:r>
            </a:p>
          </p:txBody>
        </p:sp>
        <p:sp>
          <p:nvSpPr>
            <p:cNvPr id="63" name="TextBox 62">
              <a:extLst>
                <a:ext uri="{FF2B5EF4-FFF2-40B4-BE49-F238E27FC236}">
                  <a16:creationId xmlns:a16="http://schemas.microsoft.com/office/drawing/2014/main" id="{6D052C9A-DB5E-F0BB-7801-0DD377A96C6F}"/>
                </a:ext>
              </a:extLst>
            </p:cNvPr>
            <p:cNvSpPr txBox="1"/>
            <p:nvPr/>
          </p:nvSpPr>
          <p:spPr>
            <a:xfrm>
              <a:off x="10657962" y="2007738"/>
              <a:ext cx="1053474" cy="338554"/>
            </a:xfrm>
            <a:prstGeom prst="rect">
              <a:avLst/>
            </a:prstGeom>
            <a:noFill/>
          </p:spPr>
          <p:txBody>
            <a:bodyPr wrap="square" rtlCol="0">
              <a:spAutoFit/>
            </a:bodyPr>
            <a:lstStyle/>
            <a:p>
              <a:r>
                <a:rPr lang="en-US" sz="1600" b="1" dirty="0"/>
                <a:t>Rejected</a:t>
              </a:r>
            </a:p>
          </p:txBody>
        </p:sp>
        <p:sp>
          <p:nvSpPr>
            <p:cNvPr id="64" name="TextBox 63">
              <a:extLst>
                <a:ext uri="{FF2B5EF4-FFF2-40B4-BE49-F238E27FC236}">
                  <a16:creationId xmlns:a16="http://schemas.microsoft.com/office/drawing/2014/main" id="{547E4C20-3C4C-7065-C945-CA84FCFD41C4}"/>
                </a:ext>
              </a:extLst>
            </p:cNvPr>
            <p:cNvSpPr txBox="1"/>
            <p:nvPr/>
          </p:nvSpPr>
          <p:spPr>
            <a:xfrm>
              <a:off x="8441298" y="2930719"/>
              <a:ext cx="1296526" cy="338554"/>
            </a:xfrm>
            <a:prstGeom prst="rect">
              <a:avLst/>
            </a:prstGeom>
            <a:noFill/>
          </p:spPr>
          <p:txBody>
            <a:bodyPr wrap="square" rtlCol="0">
              <a:spAutoFit/>
            </a:bodyPr>
            <a:lstStyle/>
            <a:p>
              <a:r>
                <a:rPr lang="en-US" sz="1600" b="1" dirty="0"/>
                <a:t>Anguished</a:t>
              </a:r>
            </a:p>
          </p:txBody>
        </p:sp>
        <p:sp>
          <p:nvSpPr>
            <p:cNvPr id="65" name="TextBox 64">
              <a:extLst>
                <a:ext uri="{FF2B5EF4-FFF2-40B4-BE49-F238E27FC236}">
                  <a16:creationId xmlns:a16="http://schemas.microsoft.com/office/drawing/2014/main" id="{2B286881-43B4-4C8B-3967-1646B5962050}"/>
                </a:ext>
              </a:extLst>
            </p:cNvPr>
            <p:cNvSpPr txBox="1"/>
            <p:nvPr/>
          </p:nvSpPr>
          <p:spPr>
            <a:xfrm>
              <a:off x="7112258" y="2926803"/>
              <a:ext cx="1099128" cy="338554"/>
            </a:xfrm>
            <a:prstGeom prst="rect">
              <a:avLst/>
            </a:prstGeom>
            <a:noFill/>
          </p:spPr>
          <p:txBody>
            <a:bodyPr wrap="square" rtlCol="0">
              <a:spAutoFit/>
            </a:bodyPr>
            <a:lstStyle/>
            <a:p>
              <a:r>
                <a:rPr lang="en-US" sz="1600" b="1" dirty="0"/>
                <a:t>Hopeless</a:t>
              </a:r>
            </a:p>
          </p:txBody>
        </p:sp>
        <p:sp>
          <p:nvSpPr>
            <p:cNvPr id="66" name="TextBox 65">
              <a:extLst>
                <a:ext uri="{FF2B5EF4-FFF2-40B4-BE49-F238E27FC236}">
                  <a16:creationId xmlns:a16="http://schemas.microsoft.com/office/drawing/2014/main" id="{70862197-8E7E-D3E4-3B0F-5F58328363A4}"/>
                </a:ext>
              </a:extLst>
            </p:cNvPr>
            <p:cNvSpPr txBox="1"/>
            <p:nvPr/>
          </p:nvSpPr>
          <p:spPr>
            <a:xfrm>
              <a:off x="10541295" y="2486493"/>
              <a:ext cx="1240121" cy="338554"/>
            </a:xfrm>
            <a:prstGeom prst="rect">
              <a:avLst/>
            </a:prstGeom>
            <a:noFill/>
          </p:spPr>
          <p:txBody>
            <a:bodyPr wrap="square" rtlCol="0">
              <a:spAutoFit/>
            </a:bodyPr>
            <a:lstStyle/>
            <a:p>
              <a:r>
                <a:rPr lang="en-US" sz="1600" b="1" dirty="0"/>
                <a:t>Depressed</a:t>
              </a:r>
            </a:p>
          </p:txBody>
        </p:sp>
        <p:sp>
          <p:nvSpPr>
            <p:cNvPr id="67" name="TextBox 66">
              <a:extLst>
                <a:ext uri="{FF2B5EF4-FFF2-40B4-BE49-F238E27FC236}">
                  <a16:creationId xmlns:a16="http://schemas.microsoft.com/office/drawing/2014/main" id="{54056E3D-BB69-1676-62D5-FBB4F24FDA6C}"/>
                </a:ext>
              </a:extLst>
            </p:cNvPr>
            <p:cNvSpPr txBox="1"/>
            <p:nvPr/>
          </p:nvSpPr>
          <p:spPr>
            <a:xfrm>
              <a:off x="10014574" y="2924367"/>
              <a:ext cx="1099128" cy="338554"/>
            </a:xfrm>
            <a:prstGeom prst="rect">
              <a:avLst/>
            </a:prstGeom>
            <a:noFill/>
          </p:spPr>
          <p:txBody>
            <a:bodyPr wrap="square" rtlCol="0">
              <a:spAutoFit/>
            </a:bodyPr>
            <a:lstStyle/>
            <a:p>
              <a:r>
                <a:rPr lang="en-US" sz="1600" b="1" dirty="0"/>
                <a:t>Gloomy</a:t>
              </a:r>
            </a:p>
          </p:txBody>
        </p:sp>
        <p:sp>
          <p:nvSpPr>
            <p:cNvPr id="149" name="Rectangle 148">
              <a:hlinkClick r:id="" action="ppaction://macro?name=ApplyColor"/>
              <a:extLst>
                <a:ext uri="{FF2B5EF4-FFF2-40B4-BE49-F238E27FC236}">
                  <a16:creationId xmlns:a16="http://schemas.microsoft.com/office/drawing/2014/main" id="{60DA888C-A2FF-AD90-61B0-C143DFC04C81}"/>
                </a:ext>
              </a:extLst>
            </p:cNvPr>
            <p:cNvSpPr/>
            <p:nvPr/>
          </p:nvSpPr>
          <p:spPr>
            <a:xfrm>
              <a:off x="6438425" y="97273"/>
              <a:ext cx="1580843"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hlinkClick r:id="" action="ppaction://macro?name=ApplyColor"/>
              <a:extLst>
                <a:ext uri="{FF2B5EF4-FFF2-40B4-BE49-F238E27FC236}">
                  <a16:creationId xmlns:a16="http://schemas.microsoft.com/office/drawing/2014/main" id="{7C79B271-6E87-1288-7A4C-4423145FEBA4}"/>
                </a:ext>
              </a:extLst>
            </p:cNvPr>
            <p:cNvSpPr/>
            <p:nvPr/>
          </p:nvSpPr>
          <p:spPr>
            <a:xfrm>
              <a:off x="6486704" y="2052049"/>
              <a:ext cx="1004206"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hlinkClick r:id="" action="ppaction://macro?name=ApplyColor"/>
              <a:extLst>
                <a:ext uri="{FF2B5EF4-FFF2-40B4-BE49-F238E27FC236}">
                  <a16:creationId xmlns:a16="http://schemas.microsoft.com/office/drawing/2014/main" id="{A3C045C0-61D3-B0EE-AD23-65162EEE26AF}"/>
                </a:ext>
              </a:extLst>
            </p:cNvPr>
            <p:cNvSpPr/>
            <p:nvPr/>
          </p:nvSpPr>
          <p:spPr>
            <a:xfrm>
              <a:off x="10590215" y="2507600"/>
              <a:ext cx="1228206"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hlinkClick r:id="" action="ppaction://macro?name=ApplyColor"/>
              <a:extLst>
                <a:ext uri="{FF2B5EF4-FFF2-40B4-BE49-F238E27FC236}">
                  <a16:creationId xmlns:a16="http://schemas.microsoft.com/office/drawing/2014/main" id="{206ECA00-037F-C6B4-B447-7954A9D701F2}"/>
                </a:ext>
              </a:extLst>
            </p:cNvPr>
            <p:cNvSpPr/>
            <p:nvPr/>
          </p:nvSpPr>
          <p:spPr>
            <a:xfrm>
              <a:off x="9177955" y="2486493"/>
              <a:ext cx="1127750"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hlinkClick r:id="" action="ppaction://macro?name=ApplyColor"/>
              <a:extLst>
                <a:ext uri="{FF2B5EF4-FFF2-40B4-BE49-F238E27FC236}">
                  <a16:creationId xmlns:a16="http://schemas.microsoft.com/office/drawing/2014/main" id="{A0FA2C76-9D98-0ACC-EC5F-85BDC2928B57}"/>
                </a:ext>
              </a:extLst>
            </p:cNvPr>
            <p:cNvSpPr/>
            <p:nvPr/>
          </p:nvSpPr>
          <p:spPr>
            <a:xfrm>
              <a:off x="7608829" y="2492459"/>
              <a:ext cx="1369934"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hlinkClick r:id="" action="ppaction://macro?name=ApplyColor"/>
              <a:extLst>
                <a:ext uri="{FF2B5EF4-FFF2-40B4-BE49-F238E27FC236}">
                  <a16:creationId xmlns:a16="http://schemas.microsoft.com/office/drawing/2014/main" id="{C2D100B8-6DCE-E5DD-5503-0F8A78B3C52A}"/>
                </a:ext>
              </a:extLst>
            </p:cNvPr>
            <p:cNvSpPr/>
            <p:nvPr/>
          </p:nvSpPr>
          <p:spPr>
            <a:xfrm>
              <a:off x="7134762" y="2939054"/>
              <a:ext cx="988783"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hlinkClick r:id="" action="ppaction://macro?name=ApplyColor"/>
              <a:extLst>
                <a:ext uri="{FF2B5EF4-FFF2-40B4-BE49-F238E27FC236}">
                  <a16:creationId xmlns:a16="http://schemas.microsoft.com/office/drawing/2014/main" id="{4050D1CC-8D6C-AAC1-9F37-6DFC25DDB7F7}"/>
                </a:ext>
              </a:extLst>
            </p:cNvPr>
            <p:cNvSpPr/>
            <p:nvPr/>
          </p:nvSpPr>
          <p:spPr>
            <a:xfrm>
              <a:off x="8448113" y="2942339"/>
              <a:ext cx="1289711"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hlinkClick r:id="" action="ppaction://macro?name=ApplyColor"/>
              <a:extLst>
                <a:ext uri="{FF2B5EF4-FFF2-40B4-BE49-F238E27FC236}">
                  <a16:creationId xmlns:a16="http://schemas.microsoft.com/office/drawing/2014/main" id="{101FE4D3-3683-A25D-CE74-FE8925C1EB3A}"/>
                </a:ext>
              </a:extLst>
            </p:cNvPr>
            <p:cNvSpPr/>
            <p:nvPr/>
          </p:nvSpPr>
          <p:spPr>
            <a:xfrm>
              <a:off x="10021419" y="2923146"/>
              <a:ext cx="970212"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hlinkClick r:id="" action="ppaction://macro?name=ApplyColor"/>
              <a:extLst>
                <a:ext uri="{FF2B5EF4-FFF2-40B4-BE49-F238E27FC236}">
                  <a16:creationId xmlns:a16="http://schemas.microsoft.com/office/drawing/2014/main" id="{E8827F93-BB7D-B995-8CEC-CC24105953D8}"/>
                </a:ext>
              </a:extLst>
            </p:cNvPr>
            <p:cNvSpPr/>
            <p:nvPr/>
          </p:nvSpPr>
          <p:spPr>
            <a:xfrm>
              <a:off x="7248233" y="1541979"/>
              <a:ext cx="697796"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hlinkClick r:id="" action="ppaction://macro?name=ApplyColor"/>
              <a:extLst>
                <a:ext uri="{FF2B5EF4-FFF2-40B4-BE49-F238E27FC236}">
                  <a16:creationId xmlns:a16="http://schemas.microsoft.com/office/drawing/2014/main" id="{3F3E1075-F1BA-6388-B764-87880A3A4E60}"/>
                </a:ext>
              </a:extLst>
            </p:cNvPr>
            <p:cNvSpPr/>
            <p:nvPr/>
          </p:nvSpPr>
          <p:spPr>
            <a:xfrm>
              <a:off x="5987490" y="1539345"/>
              <a:ext cx="797272"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hlinkClick r:id="" action="ppaction://macro?name=ApplyColor"/>
              <a:extLst>
                <a:ext uri="{FF2B5EF4-FFF2-40B4-BE49-F238E27FC236}">
                  <a16:creationId xmlns:a16="http://schemas.microsoft.com/office/drawing/2014/main" id="{6D3C7ABF-7F62-2401-B6CD-823039F73BD3}"/>
                </a:ext>
              </a:extLst>
            </p:cNvPr>
            <p:cNvSpPr/>
            <p:nvPr/>
          </p:nvSpPr>
          <p:spPr>
            <a:xfrm>
              <a:off x="10553210" y="2028740"/>
              <a:ext cx="122820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hlinkClick r:id="" action="ppaction://macro?name=ApplyColor"/>
              <a:extLst>
                <a:ext uri="{FF2B5EF4-FFF2-40B4-BE49-F238E27FC236}">
                  <a16:creationId xmlns:a16="http://schemas.microsoft.com/office/drawing/2014/main" id="{F1D0C656-91D6-FD91-069F-065A6C546403}"/>
                </a:ext>
              </a:extLst>
            </p:cNvPr>
            <p:cNvSpPr/>
            <p:nvPr/>
          </p:nvSpPr>
          <p:spPr>
            <a:xfrm>
              <a:off x="5892277" y="2497046"/>
              <a:ext cx="1556610"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hlinkClick r:id="" action="ppaction://macro?name=ApplyColor"/>
              <a:extLst>
                <a:ext uri="{FF2B5EF4-FFF2-40B4-BE49-F238E27FC236}">
                  <a16:creationId xmlns:a16="http://schemas.microsoft.com/office/drawing/2014/main" id="{9D31B87C-03AB-4205-456A-18C35F86B86F}"/>
                </a:ext>
              </a:extLst>
            </p:cNvPr>
            <p:cNvSpPr/>
            <p:nvPr/>
          </p:nvSpPr>
          <p:spPr>
            <a:xfrm>
              <a:off x="9132770" y="2032630"/>
              <a:ext cx="733813"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hlinkClick r:id="" action="ppaction://macro?name=ApplyColor"/>
              <a:extLst>
                <a:ext uri="{FF2B5EF4-FFF2-40B4-BE49-F238E27FC236}">
                  <a16:creationId xmlns:a16="http://schemas.microsoft.com/office/drawing/2014/main" id="{0210FA24-A805-81E0-0D0D-378C9414AE70}"/>
                </a:ext>
              </a:extLst>
            </p:cNvPr>
            <p:cNvSpPr/>
            <p:nvPr/>
          </p:nvSpPr>
          <p:spPr>
            <a:xfrm>
              <a:off x="8019269" y="2038368"/>
              <a:ext cx="555263"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hlinkClick r:id="" action="ppaction://macro?name=ApplyColor"/>
              <a:extLst>
                <a:ext uri="{FF2B5EF4-FFF2-40B4-BE49-F238E27FC236}">
                  <a16:creationId xmlns:a16="http://schemas.microsoft.com/office/drawing/2014/main" id="{B521264F-7D49-AF8C-8DDD-36C7F3F143D8}"/>
                </a:ext>
              </a:extLst>
            </p:cNvPr>
            <p:cNvSpPr/>
            <p:nvPr/>
          </p:nvSpPr>
          <p:spPr>
            <a:xfrm>
              <a:off x="7246903" y="993593"/>
              <a:ext cx="1099207"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hlinkClick r:id="" action="ppaction://macro?name=ApplyColor"/>
              <a:extLst>
                <a:ext uri="{FF2B5EF4-FFF2-40B4-BE49-F238E27FC236}">
                  <a16:creationId xmlns:a16="http://schemas.microsoft.com/office/drawing/2014/main" id="{DF08E917-9169-2DEB-127A-5FFA53706391}"/>
                </a:ext>
              </a:extLst>
            </p:cNvPr>
            <p:cNvSpPr/>
            <p:nvPr/>
          </p:nvSpPr>
          <p:spPr>
            <a:xfrm>
              <a:off x="5820701" y="997813"/>
              <a:ext cx="981284"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hlinkClick r:id="" action="ppaction://macro?name=ApplyColor"/>
              <a:extLst>
                <a:ext uri="{FF2B5EF4-FFF2-40B4-BE49-F238E27FC236}">
                  <a16:creationId xmlns:a16="http://schemas.microsoft.com/office/drawing/2014/main" id="{D812126B-5325-D23E-5A07-65405E1654F7}"/>
                </a:ext>
              </a:extLst>
            </p:cNvPr>
            <p:cNvSpPr/>
            <p:nvPr/>
          </p:nvSpPr>
          <p:spPr>
            <a:xfrm>
              <a:off x="10078648" y="1538110"/>
              <a:ext cx="1292078"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hlinkClick r:id="" action="ppaction://macro?name=ApplyColor"/>
              <a:extLst>
                <a:ext uri="{FF2B5EF4-FFF2-40B4-BE49-F238E27FC236}">
                  <a16:creationId xmlns:a16="http://schemas.microsoft.com/office/drawing/2014/main" id="{9FF0A3BC-7E2C-AD84-BCD9-93A5263E6C23}"/>
                </a:ext>
              </a:extLst>
            </p:cNvPr>
            <p:cNvSpPr/>
            <p:nvPr/>
          </p:nvSpPr>
          <p:spPr>
            <a:xfrm>
              <a:off x="8319773" y="1543268"/>
              <a:ext cx="1458940"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hlinkClick r:id="" action="ppaction://macro?name=ApplyColor"/>
              <a:extLst>
                <a:ext uri="{FF2B5EF4-FFF2-40B4-BE49-F238E27FC236}">
                  <a16:creationId xmlns:a16="http://schemas.microsoft.com/office/drawing/2014/main" id="{D37CE589-5F65-B40D-F28F-C0AC1C0117C0}"/>
                </a:ext>
              </a:extLst>
            </p:cNvPr>
            <p:cNvSpPr/>
            <p:nvPr/>
          </p:nvSpPr>
          <p:spPr>
            <a:xfrm>
              <a:off x="6255868" y="533821"/>
              <a:ext cx="1645993"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hlinkClick r:id="" action="ppaction://macro?name=ApplyColor"/>
              <a:extLst>
                <a:ext uri="{FF2B5EF4-FFF2-40B4-BE49-F238E27FC236}">
                  <a16:creationId xmlns:a16="http://schemas.microsoft.com/office/drawing/2014/main" id="{11A1F4B6-FD24-B30A-B9D7-56CD05023568}"/>
                </a:ext>
              </a:extLst>
            </p:cNvPr>
            <p:cNvSpPr/>
            <p:nvPr/>
          </p:nvSpPr>
          <p:spPr>
            <a:xfrm>
              <a:off x="9846656" y="1023520"/>
              <a:ext cx="2100662"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hlinkClick r:id="" action="ppaction://macro?name=ApplyColor"/>
              <a:extLst>
                <a:ext uri="{FF2B5EF4-FFF2-40B4-BE49-F238E27FC236}">
                  <a16:creationId xmlns:a16="http://schemas.microsoft.com/office/drawing/2014/main" id="{D9493089-581E-09F6-B4A9-5C340415F5AD}"/>
                </a:ext>
              </a:extLst>
            </p:cNvPr>
            <p:cNvSpPr/>
            <p:nvPr/>
          </p:nvSpPr>
          <p:spPr>
            <a:xfrm>
              <a:off x="8628005" y="996955"/>
              <a:ext cx="1021996"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hlinkClick r:id="" action="ppaction://macro?name=ApplyColor"/>
              <a:extLst>
                <a:ext uri="{FF2B5EF4-FFF2-40B4-BE49-F238E27FC236}">
                  <a16:creationId xmlns:a16="http://schemas.microsoft.com/office/drawing/2014/main" id="{6EE8ECF5-0A7C-83C0-AACF-93E54FD58A88}"/>
                </a:ext>
              </a:extLst>
            </p:cNvPr>
            <p:cNvSpPr/>
            <p:nvPr/>
          </p:nvSpPr>
          <p:spPr>
            <a:xfrm>
              <a:off x="8341462" y="86994"/>
              <a:ext cx="1436579"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hlinkClick r:id="" action="ppaction://macro?name=ApplyColor"/>
              <a:extLst>
                <a:ext uri="{FF2B5EF4-FFF2-40B4-BE49-F238E27FC236}">
                  <a16:creationId xmlns:a16="http://schemas.microsoft.com/office/drawing/2014/main" id="{930D753C-35CF-25AC-6BCA-3734F3A8E7D2}"/>
                </a:ext>
              </a:extLst>
            </p:cNvPr>
            <p:cNvSpPr/>
            <p:nvPr/>
          </p:nvSpPr>
          <p:spPr>
            <a:xfrm>
              <a:off x="10325682" y="73354"/>
              <a:ext cx="562940"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hlinkClick r:id="" action="ppaction://macro?name=ApplyColor"/>
              <a:extLst>
                <a:ext uri="{FF2B5EF4-FFF2-40B4-BE49-F238E27FC236}">
                  <a16:creationId xmlns:a16="http://schemas.microsoft.com/office/drawing/2014/main" id="{1DEA7247-4B10-F987-7EE1-6035D41900B0}"/>
                </a:ext>
              </a:extLst>
            </p:cNvPr>
            <p:cNvSpPr/>
            <p:nvPr/>
          </p:nvSpPr>
          <p:spPr>
            <a:xfrm>
              <a:off x="8292761" y="503174"/>
              <a:ext cx="1377071"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hlinkClick r:id="" action="ppaction://macro?name=ApplyColor"/>
              <a:extLst>
                <a:ext uri="{FF2B5EF4-FFF2-40B4-BE49-F238E27FC236}">
                  <a16:creationId xmlns:a16="http://schemas.microsoft.com/office/drawing/2014/main" id="{B4A68934-DDDF-9A4A-237C-957CE32BFA81}"/>
                </a:ext>
              </a:extLst>
            </p:cNvPr>
            <p:cNvSpPr/>
            <p:nvPr/>
          </p:nvSpPr>
          <p:spPr>
            <a:xfrm>
              <a:off x="10065196" y="526163"/>
              <a:ext cx="436128" cy="338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a:extLst>
              <a:ext uri="{FF2B5EF4-FFF2-40B4-BE49-F238E27FC236}">
                <a16:creationId xmlns:a16="http://schemas.microsoft.com/office/drawing/2014/main" id="{DBAF5EAD-8783-5EBF-5CDC-FD15D715C046}"/>
              </a:ext>
            </a:extLst>
          </p:cNvPr>
          <p:cNvGrpSpPr/>
          <p:nvPr/>
        </p:nvGrpSpPr>
        <p:grpSpPr>
          <a:xfrm>
            <a:off x="283167" y="3535720"/>
            <a:ext cx="4941914" cy="3244123"/>
            <a:chOff x="142143" y="3566378"/>
            <a:chExt cx="4941914" cy="3244123"/>
          </a:xfrm>
        </p:grpSpPr>
        <p:sp>
          <p:nvSpPr>
            <p:cNvPr id="68" name="TextBox 67">
              <a:extLst>
                <a:ext uri="{FF2B5EF4-FFF2-40B4-BE49-F238E27FC236}">
                  <a16:creationId xmlns:a16="http://schemas.microsoft.com/office/drawing/2014/main" id="{B4B1B85D-12EC-000A-A464-FE75574A33C8}"/>
                </a:ext>
              </a:extLst>
            </p:cNvPr>
            <p:cNvSpPr txBox="1"/>
            <p:nvPr/>
          </p:nvSpPr>
          <p:spPr>
            <a:xfrm>
              <a:off x="219387" y="3567843"/>
              <a:ext cx="1544608" cy="338554"/>
            </a:xfrm>
            <a:prstGeom prst="rect">
              <a:avLst/>
            </a:prstGeom>
            <a:noFill/>
          </p:spPr>
          <p:txBody>
            <a:bodyPr wrap="square" rtlCol="0">
              <a:spAutoFit/>
            </a:bodyPr>
            <a:lstStyle/>
            <a:p>
              <a:r>
                <a:rPr lang="en-US" sz="1600" b="1" dirty="0"/>
                <a:t>Embarrassed</a:t>
              </a:r>
            </a:p>
          </p:txBody>
        </p:sp>
        <p:sp>
          <p:nvSpPr>
            <p:cNvPr id="69" name="TextBox 87">
              <a:extLst>
                <a:ext uri="{FF2B5EF4-FFF2-40B4-BE49-F238E27FC236}">
                  <a16:creationId xmlns:a16="http://schemas.microsoft.com/office/drawing/2014/main" id="{CE4E10C4-3D0F-BDA7-3CEB-C905C28A5169}"/>
                </a:ext>
              </a:extLst>
            </p:cNvPr>
            <p:cNvSpPr txBox="1"/>
            <p:nvPr/>
          </p:nvSpPr>
          <p:spPr>
            <a:xfrm>
              <a:off x="1837882" y="3594977"/>
              <a:ext cx="178440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Self-Conscious</a:t>
              </a:r>
            </a:p>
          </p:txBody>
        </p:sp>
        <p:sp>
          <p:nvSpPr>
            <p:cNvPr id="70" name="TextBox 87">
              <a:extLst>
                <a:ext uri="{FF2B5EF4-FFF2-40B4-BE49-F238E27FC236}">
                  <a16:creationId xmlns:a16="http://schemas.microsoft.com/office/drawing/2014/main" id="{DCA39D5B-DB5C-5F5B-7085-C0934AA003D1}"/>
                </a:ext>
              </a:extLst>
            </p:cNvPr>
            <p:cNvSpPr txBox="1"/>
            <p:nvPr/>
          </p:nvSpPr>
          <p:spPr>
            <a:xfrm>
              <a:off x="189972" y="4076320"/>
              <a:ext cx="12164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Pressured</a:t>
              </a:r>
            </a:p>
          </p:txBody>
        </p:sp>
        <p:sp>
          <p:nvSpPr>
            <p:cNvPr id="71" name="TextBox 87">
              <a:extLst>
                <a:ext uri="{FF2B5EF4-FFF2-40B4-BE49-F238E27FC236}">
                  <a16:creationId xmlns:a16="http://schemas.microsoft.com/office/drawing/2014/main" id="{2A649518-8236-E029-A559-8FCD4AED6E6B}"/>
                </a:ext>
              </a:extLst>
            </p:cNvPr>
            <p:cNvSpPr txBox="1"/>
            <p:nvPr/>
          </p:nvSpPr>
          <p:spPr>
            <a:xfrm>
              <a:off x="3887095" y="3569500"/>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Uneasy</a:t>
              </a:r>
            </a:p>
          </p:txBody>
        </p:sp>
        <p:sp>
          <p:nvSpPr>
            <p:cNvPr id="72" name="TextBox 87">
              <a:extLst>
                <a:ext uri="{FF2B5EF4-FFF2-40B4-BE49-F238E27FC236}">
                  <a16:creationId xmlns:a16="http://schemas.microsoft.com/office/drawing/2014/main" id="{F9FBDB6E-CCF8-3512-D649-94DD07E263E1}"/>
                </a:ext>
              </a:extLst>
            </p:cNvPr>
            <p:cNvSpPr txBox="1"/>
            <p:nvPr/>
          </p:nvSpPr>
          <p:spPr>
            <a:xfrm>
              <a:off x="3450807" y="4067801"/>
              <a:ext cx="121634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Surprised</a:t>
              </a:r>
            </a:p>
          </p:txBody>
        </p:sp>
        <p:sp>
          <p:nvSpPr>
            <p:cNvPr id="73" name="TextBox 87">
              <a:extLst>
                <a:ext uri="{FF2B5EF4-FFF2-40B4-BE49-F238E27FC236}">
                  <a16:creationId xmlns:a16="http://schemas.microsoft.com/office/drawing/2014/main" id="{F51D2C60-8AEE-D1A0-0534-3A3FE24CF40E}"/>
                </a:ext>
              </a:extLst>
            </p:cNvPr>
            <p:cNvSpPr txBox="1"/>
            <p:nvPr/>
          </p:nvSpPr>
          <p:spPr>
            <a:xfrm>
              <a:off x="1962043" y="4073443"/>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Stressed</a:t>
              </a:r>
            </a:p>
          </p:txBody>
        </p:sp>
        <p:sp>
          <p:nvSpPr>
            <p:cNvPr id="74" name="TextBox 87">
              <a:extLst>
                <a:ext uri="{FF2B5EF4-FFF2-40B4-BE49-F238E27FC236}">
                  <a16:creationId xmlns:a16="http://schemas.microsoft.com/office/drawing/2014/main" id="{3AB22E49-3D6D-132D-F0DD-64B43BE95F93}"/>
                </a:ext>
              </a:extLst>
            </p:cNvPr>
            <p:cNvSpPr txBox="1"/>
            <p:nvPr/>
          </p:nvSpPr>
          <p:spPr>
            <a:xfrm>
              <a:off x="1208662" y="4563718"/>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Amazed</a:t>
              </a:r>
            </a:p>
          </p:txBody>
        </p:sp>
        <p:sp>
          <p:nvSpPr>
            <p:cNvPr id="75" name="TextBox 87">
              <a:extLst>
                <a:ext uri="{FF2B5EF4-FFF2-40B4-BE49-F238E27FC236}">
                  <a16:creationId xmlns:a16="http://schemas.microsoft.com/office/drawing/2014/main" id="{74AD246A-CA1C-29BA-9D20-3D89004A75CE}"/>
                </a:ext>
              </a:extLst>
            </p:cNvPr>
            <p:cNvSpPr txBox="1"/>
            <p:nvPr/>
          </p:nvSpPr>
          <p:spPr>
            <a:xfrm>
              <a:off x="142143" y="4564679"/>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Shocked</a:t>
              </a:r>
            </a:p>
          </p:txBody>
        </p:sp>
        <p:sp>
          <p:nvSpPr>
            <p:cNvPr id="76" name="TextBox 87">
              <a:extLst>
                <a:ext uri="{FF2B5EF4-FFF2-40B4-BE49-F238E27FC236}">
                  <a16:creationId xmlns:a16="http://schemas.microsoft.com/office/drawing/2014/main" id="{B6E6048B-D5C8-897C-5894-CA6F67FB2D78}"/>
                </a:ext>
              </a:extLst>
            </p:cNvPr>
            <p:cNvSpPr txBox="1"/>
            <p:nvPr/>
          </p:nvSpPr>
          <p:spPr>
            <a:xfrm>
              <a:off x="3686575" y="4559827"/>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Wary</a:t>
              </a:r>
            </a:p>
          </p:txBody>
        </p:sp>
        <p:sp>
          <p:nvSpPr>
            <p:cNvPr id="77" name="TextBox 87">
              <a:extLst>
                <a:ext uri="{FF2B5EF4-FFF2-40B4-BE49-F238E27FC236}">
                  <a16:creationId xmlns:a16="http://schemas.microsoft.com/office/drawing/2014/main" id="{4C585C0E-630C-7224-74A7-6013B5043742}"/>
                </a:ext>
              </a:extLst>
            </p:cNvPr>
            <p:cNvSpPr txBox="1"/>
            <p:nvPr/>
          </p:nvSpPr>
          <p:spPr>
            <a:xfrm>
              <a:off x="2306183" y="4559827"/>
              <a:ext cx="123718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Suspicious</a:t>
              </a:r>
            </a:p>
          </p:txBody>
        </p:sp>
        <p:sp>
          <p:nvSpPr>
            <p:cNvPr id="78" name="TextBox 87">
              <a:extLst>
                <a:ext uri="{FF2B5EF4-FFF2-40B4-BE49-F238E27FC236}">
                  <a16:creationId xmlns:a16="http://schemas.microsoft.com/office/drawing/2014/main" id="{2080F1BF-6827-90F8-EBC3-1B3753278D35}"/>
                </a:ext>
              </a:extLst>
            </p:cNvPr>
            <p:cNvSpPr txBox="1"/>
            <p:nvPr/>
          </p:nvSpPr>
          <p:spPr>
            <a:xfrm>
              <a:off x="290224" y="5036850"/>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Anxious</a:t>
              </a:r>
            </a:p>
          </p:txBody>
        </p:sp>
        <p:sp>
          <p:nvSpPr>
            <p:cNvPr id="79" name="TextBox 87">
              <a:extLst>
                <a:ext uri="{FF2B5EF4-FFF2-40B4-BE49-F238E27FC236}">
                  <a16:creationId xmlns:a16="http://schemas.microsoft.com/office/drawing/2014/main" id="{25EBD3D8-01D3-04DB-1BD1-6D858DC004F1}"/>
                </a:ext>
              </a:extLst>
            </p:cNvPr>
            <p:cNvSpPr txBox="1"/>
            <p:nvPr/>
          </p:nvSpPr>
          <p:spPr>
            <a:xfrm>
              <a:off x="2655694" y="5034117"/>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Nervous</a:t>
              </a:r>
            </a:p>
          </p:txBody>
        </p:sp>
        <p:sp>
          <p:nvSpPr>
            <p:cNvPr id="80" name="TextBox 87">
              <a:extLst>
                <a:ext uri="{FF2B5EF4-FFF2-40B4-BE49-F238E27FC236}">
                  <a16:creationId xmlns:a16="http://schemas.microsoft.com/office/drawing/2014/main" id="{897020E4-E5AF-613E-A2AD-4D324D579A9B}"/>
                </a:ext>
              </a:extLst>
            </p:cNvPr>
            <p:cNvSpPr txBox="1"/>
            <p:nvPr/>
          </p:nvSpPr>
          <p:spPr>
            <a:xfrm>
              <a:off x="1583144" y="5042403"/>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Afraid</a:t>
              </a:r>
            </a:p>
          </p:txBody>
        </p:sp>
        <p:sp>
          <p:nvSpPr>
            <p:cNvPr id="81" name="TextBox 87">
              <a:extLst>
                <a:ext uri="{FF2B5EF4-FFF2-40B4-BE49-F238E27FC236}">
                  <a16:creationId xmlns:a16="http://schemas.microsoft.com/office/drawing/2014/main" id="{247E76EB-4FDD-C0DF-C662-94DC735C2A83}"/>
                </a:ext>
              </a:extLst>
            </p:cNvPr>
            <p:cNvSpPr txBox="1"/>
            <p:nvPr/>
          </p:nvSpPr>
          <p:spPr>
            <a:xfrm>
              <a:off x="3860354" y="5034117"/>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Worried</a:t>
              </a:r>
            </a:p>
          </p:txBody>
        </p:sp>
        <p:sp>
          <p:nvSpPr>
            <p:cNvPr id="82" name="TextBox 87">
              <a:extLst>
                <a:ext uri="{FF2B5EF4-FFF2-40B4-BE49-F238E27FC236}">
                  <a16:creationId xmlns:a16="http://schemas.microsoft.com/office/drawing/2014/main" id="{2D8A4C35-DA64-E38A-9477-1F454B389A50}"/>
                </a:ext>
              </a:extLst>
            </p:cNvPr>
            <p:cNvSpPr txBox="1"/>
            <p:nvPr/>
          </p:nvSpPr>
          <p:spPr>
            <a:xfrm>
              <a:off x="3553368" y="6458676"/>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Shy</a:t>
              </a:r>
            </a:p>
          </p:txBody>
        </p:sp>
        <p:sp>
          <p:nvSpPr>
            <p:cNvPr id="83" name="TextBox 87">
              <a:extLst>
                <a:ext uri="{FF2B5EF4-FFF2-40B4-BE49-F238E27FC236}">
                  <a16:creationId xmlns:a16="http://schemas.microsoft.com/office/drawing/2014/main" id="{C57EAFB1-DB62-D7D6-8481-BB5D26D16B33}"/>
                </a:ext>
              </a:extLst>
            </p:cNvPr>
            <p:cNvSpPr txBox="1"/>
            <p:nvPr/>
          </p:nvSpPr>
          <p:spPr>
            <a:xfrm>
              <a:off x="2150741" y="6460666"/>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Timid</a:t>
              </a:r>
            </a:p>
          </p:txBody>
        </p:sp>
        <p:sp>
          <p:nvSpPr>
            <p:cNvPr id="84" name="TextBox 87">
              <a:extLst>
                <a:ext uri="{FF2B5EF4-FFF2-40B4-BE49-F238E27FC236}">
                  <a16:creationId xmlns:a16="http://schemas.microsoft.com/office/drawing/2014/main" id="{E3565083-BDC8-6F47-33C4-E197BFC87ADC}"/>
                </a:ext>
              </a:extLst>
            </p:cNvPr>
            <p:cNvSpPr txBox="1"/>
            <p:nvPr/>
          </p:nvSpPr>
          <p:spPr>
            <a:xfrm>
              <a:off x="2537278" y="5564895"/>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Scared</a:t>
              </a:r>
            </a:p>
          </p:txBody>
        </p:sp>
        <p:sp>
          <p:nvSpPr>
            <p:cNvPr id="85" name="TextBox 87">
              <a:extLst>
                <a:ext uri="{FF2B5EF4-FFF2-40B4-BE49-F238E27FC236}">
                  <a16:creationId xmlns:a16="http://schemas.microsoft.com/office/drawing/2014/main" id="{EB6FB673-9478-24EE-2EF1-423B9A26CC42}"/>
                </a:ext>
              </a:extLst>
            </p:cNvPr>
            <p:cNvSpPr txBox="1"/>
            <p:nvPr/>
          </p:nvSpPr>
          <p:spPr>
            <a:xfrm>
              <a:off x="598080" y="5554815"/>
              <a:ext cx="160754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Apprehensive</a:t>
              </a:r>
            </a:p>
          </p:txBody>
        </p:sp>
        <p:sp>
          <p:nvSpPr>
            <p:cNvPr id="86" name="TextBox 87">
              <a:extLst>
                <a:ext uri="{FF2B5EF4-FFF2-40B4-BE49-F238E27FC236}">
                  <a16:creationId xmlns:a16="http://schemas.microsoft.com/office/drawing/2014/main" id="{44D26B06-98E3-DA95-85FF-817AE2206C04}"/>
                </a:ext>
              </a:extLst>
            </p:cNvPr>
            <p:cNvSpPr txBox="1"/>
            <p:nvPr/>
          </p:nvSpPr>
          <p:spPr>
            <a:xfrm>
              <a:off x="3984929" y="5549016"/>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Insecure</a:t>
              </a:r>
            </a:p>
          </p:txBody>
        </p:sp>
        <p:sp>
          <p:nvSpPr>
            <p:cNvPr id="87" name="TextBox 87">
              <a:extLst>
                <a:ext uri="{FF2B5EF4-FFF2-40B4-BE49-F238E27FC236}">
                  <a16:creationId xmlns:a16="http://schemas.microsoft.com/office/drawing/2014/main" id="{C5130A70-AB99-7053-A136-7B3A3C381838}"/>
                </a:ext>
              </a:extLst>
            </p:cNvPr>
            <p:cNvSpPr txBox="1"/>
            <p:nvPr/>
          </p:nvSpPr>
          <p:spPr>
            <a:xfrm>
              <a:off x="2089816" y="6020369"/>
              <a:ext cx="154519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Confused</a:t>
              </a:r>
            </a:p>
          </p:txBody>
        </p:sp>
        <p:sp>
          <p:nvSpPr>
            <p:cNvPr id="88" name="TextBox 87">
              <a:extLst>
                <a:ext uri="{FF2B5EF4-FFF2-40B4-BE49-F238E27FC236}">
                  <a16:creationId xmlns:a16="http://schemas.microsoft.com/office/drawing/2014/main" id="{7A8EBCBD-1C63-51E2-EF6E-035EBE948E39}"/>
                </a:ext>
              </a:extLst>
            </p:cNvPr>
            <p:cNvSpPr txBox="1"/>
            <p:nvPr/>
          </p:nvSpPr>
          <p:spPr>
            <a:xfrm>
              <a:off x="255880" y="6056534"/>
              <a:ext cx="14686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Mixed-Up</a:t>
              </a:r>
            </a:p>
          </p:txBody>
        </p:sp>
        <p:sp>
          <p:nvSpPr>
            <p:cNvPr id="89" name="TextBox 87">
              <a:extLst>
                <a:ext uri="{FF2B5EF4-FFF2-40B4-BE49-F238E27FC236}">
                  <a16:creationId xmlns:a16="http://schemas.microsoft.com/office/drawing/2014/main" id="{E982A962-AFCA-1290-0F64-BCAC291C4AC3}"/>
                </a:ext>
              </a:extLst>
            </p:cNvPr>
            <p:cNvSpPr txBox="1"/>
            <p:nvPr/>
          </p:nvSpPr>
          <p:spPr>
            <a:xfrm>
              <a:off x="3736806" y="6010816"/>
              <a:ext cx="129503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Uncertain</a:t>
              </a:r>
            </a:p>
          </p:txBody>
        </p:sp>
        <p:sp>
          <p:nvSpPr>
            <p:cNvPr id="174" name="Rectangle 173">
              <a:hlinkClick r:id="" action="ppaction://macro?name=ApplyColor"/>
              <a:extLst>
                <a:ext uri="{FF2B5EF4-FFF2-40B4-BE49-F238E27FC236}">
                  <a16:creationId xmlns:a16="http://schemas.microsoft.com/office/drawing/2014/main" id="{16A8E8D3-932E-DF45-5C97-FE71F9D0AA85}"/>
                </a:ext>
              </a:extLst>
            </p:cNvPr>
            <p:cNvSpPr/>
            <p:nvPr/>
          </p:nvSpPr>
          <p:spPr>
            <a:xfrm>
              <a:off x="236310" y="3566378"/>
              <a:ext cx="1372412"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hlinkClick r:id="" action="ppaction://macro?name=ApplyColor"/>
              <a:extLst>
                <a:ext uri="{FF2B5EF4-FFF2-40B4-BE49-F238E27FC236}">
                  <a16:creationId xmlns:a16="http://schemas.microsoft.com/office/drawing/2014/main" id="{D338C6F0-7C14-4800-352E-17A1BDE31DC2}"/>
                </a:ext>
              </a:extLst>
            </p:cNvPr>
            <p:cNvSpPr/>
            <p:nvPr/>
          </p:nvSpPr>
          <p:spPr>
            <a:xfrm>
              <a:off x="2351844" y="4550359"/>
              <a:ext cx="1200523"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hlinkClick r:id="" action="ppaction://macro?name=ApplyColor"/>
              <a:extLst>
                <a:ext uri="{FF2B5EF4-FFF2-40B4-BE49-F238E27FC236}">
                  <a16:creationId xmlns:a16="http://schemas.microsoft.com/office/drawing/2014/main" id="{A26E4355-E7BE-48CD-A3A7-65938D22F284}"/>
                </a:ext>
              </a:extLst>
            </p:cNvPr>
            <p:cNvSpPr/>
            <p:nvPr/>
          </p:nvSpPr>
          <p:spPr>
            <a:xfrm>
              <a:off x="1253433" y="4563718"/>
              <a:ext cx="925120"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hlinkClick r:id="" action="ppaction://macro?name=ApplyColor"/>
              <a:extLst>
                <a:ext uri="{FF2B5EF4-FFF2-40B4-BE49-F238E27FC236}">
                  <a16:creationId xmlns:a16="http://schemas.microsoft.com/office/drawing/2014/main" id="{1D032488-E5E4-8340-8182-CE5EA647CBFB}"/>
                </a:ext>
              </a:extLst>
            </p:cNvPr>
            <p:cNvSpPr/>
            <p:nvPr/>
          </p:nvSpPr>
          <p:spPr>
            <a:xfrm>
              <a:off x="189972" y="4569757"/>
              <a:ext cx="972422"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hlinkClick r:id="" action="ppaction://macro?name=ApplyColor"/>
              <a:extLst>
                <a:ext uri="{FF2B5EF4-FFF2-40B4-BE49-F238E27FC236}">
                  <a16:creationId xmlns:a16="http://schemas.microsoft.com/office/drawing/2014/main" id="{A84DD7A0-8664-5DF6-87C8-9D29A790A228}"/>
                </a:ext>
              </a:extLst>
            </p:cNvPr>
            <p:cNvSpPr/>
            <p:nvPr/>
          </p:nvSpPr>
          <p:spPr>
            <a:xfrm>
              <a:off x="3869995" y="5033615"/>
              <a:ext cx="947080"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hlinkClick r:id="" action="ppaction://macro?name=ApplyColor"/>
              <a:extLst>
                <a:ext uri="{FF2B5EF4-FFF2-40B4-BE49-F238E27FC236}">
                  <a16:creationId xmlns:a16="http://schemas.microsoft.com/office/drawing/2014/main" id="{CDB28353-C105-C20B-1C26-7983E154ED11}"/>
                </a:ext>
              </a:extLst>
            </p:cNvPr>
            <p:cNvSpPr/>
            <p:nvPr/>
          </p:nvSpPr>
          <p:spPr>
            <a:xfrm>
              <a:off x="2668792" y="5031105"/>
              <a:ext cx="1001965"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hlinkClick r:id="" action="ppaction://macro?name=ApplyColor"/>
              <a:extLst>
                <a:ext uri="{FF2B5EF4-FFF2-40B4-BE49-F238E27FC236}">
                  <a16:creationId xmlns:a16="http://schemas.microsoft.com/office/drawing/2014/main" id="{E5A931CB-3F7F-88B0-27BC-EE716E6D4F83}"/>
                </a:ext>
              </a:extLst>
            </p:cNvPr>
            <p:cNvSpPr/>
            <p:nvPr/>
          </p:nvSpPr>
          <p:spPr>
            <a:xfrm>
              <a:off x="1569874" y="5044076"/>
              <a:ext cx="81276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hlinkClick r:id="" action="ppaction://macro?name=ApplyColor"/>
              <a:extLst>
                <a:ext uri="{FF2B5EF4-FFF2-40B4-BE49-F238E27FC236}">
                  <a16:creationId xmlns:a16="http://schemas.microsoft.com/office/drawing/2014/main" id="{44BD70F5-F607-A174-9121-4BAA07AE0990}"/>
                </a:ext>
              </a:extLst>
            </p:cNvPr>
            <p:cNvSpPr/>
            <p:nvPr/>
          </p:nvSpPr>
          <p:spPr>
            <a:xfrm>
              <a:off x="333929" y="5068639"/>
              <a:ext cx="919504"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hlinkClick r:id="" action="ppaction://macro?name=ApplyColor"/>
              <a:extLst>
                <a:ext uri="{FF2B5EF4-FFF2-40B4-BE49-F238E27FC236}">
                  <a16:creationId xmlns:a16="http://schemas.microsoft.com/office/drawing/2014/main" id="{9445405E-D874-064D-0623-884104403AE5}"/>
                </a:ext>
              </a:extLst>
            </p:cNvPr>
            <p:cNvSpPr/>
            <p:nvPr/>
          </p:nvSpPr>
          <p:spPr>
            <a:xfrm>
              <a:off x="4006349" y="5548568"/>
              <a:ext cx="987010"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hlinkClick r:id="" action="ppaction://macro?name=ApplyColor"/>
              <a:extLst>
                <a:ext uri="{FF2B5EF4-FFF2-40B4-BE49-F238E27FC236}">
                  <a16:creationId xmlns:a16="http://schemas.microsoft.com/office/drawing/2014/main" id="{1D1343F2-87FE-B859-582B-6A7EA8A45537}"/>
                </a:ext>
              </a:extLst>
            </p:cNvPr>
            <p:cNvSpPr/>
            <p:nvPr/>
          </p:nvSpPr>
          <p:spPr>
            <a:xfrm>
              <a:off x="2554635" y="5552675"/>
              <a:ext cx="77425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hlinkClick r:id="" action="ppaction://macro?name=ApplyColor"/>
              <a:extLst>
                <a:ext uri="{FF2B5EF4-FFF2-40B4-BE49-F238E27FC236}">
                  <a16:creationId xmlns:a16="http://schemas.microsoft.com/office/drawing/2014/main" id="{D357B0C9-468D-A82B-5D31-9EF310E28837}"/>
                </a:ext>
              </a:extLst>
            </p:cNvPr>
            <p:cNvSpPr/>
            <p:nvPr/>
          </p:nvSpPr>
          <p:spPr>
            <a:xfrm>
              <a:off x="603274" y="5573748"/>
              <a:ext cx="1487152"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hlinkClick r:id="" action="ppaction://macro?name=ApplyColor"/>
              <a:extLst>
                <a:ext uri="{FF2B5EF4-FFF2-40B4-BE49-F238E27FC236}">
                  <a16:creationId xmlns:a16="http://schemas.microsoft.com/office/drawing/2014/main" id="{954761FD-FF44-00E0-6ABC-396EC1B65558}"/>
                </a:ext>
              </a:extLst>
            </p:cNvPr>
            <p:cNvSpPr/>
            <p:nvPr/>
          </p:nvSpPr>
          <p:spPr>
            <a:xfrm>
              <a:off x="170968" y="6059736"/>
              <a:ext cx="1490633"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hlinkClick r:id="" action="ppaction://macro?name=ApplyColor"/>
              <a:extLst>
                <a:ext uri="{FF2B5EF4-FFF2-40B4-BE49-F238E27FC236}">
                  <a16:creationId xmlns:a16="http://schemas.microsoft.com/office/drawing/2014/main" id="{DBE93435-1461-CB56-0175-B1D0001C205E}"/>
                </a:ext>
              </a:extLst>
            </p:cNvPr>
            <p:cNvSpPr/>
            <p:nvPr/>
          </p:nvSpPr>
          <p:spPr>
            <a:xfrm>
              <a:off x="2111228" y="5986761"/>
              <a:ext cx="109912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hlinkClick r:id="" action="ppaction://macro?name=ApplyColor"/>
              <a:extLst>
                <a:ext uri="{FF2B5EF4-FFF2-40B4-BE49-F238E27FC236}">
                  <a16:creationId xmlns:a16="http://schemas.microsoft.com/office/drawing/2014/main" id="{A7295CB7-27EC-8600-B219-3469A35772BE}"/>
                </a:ext>
              </a:extLst>
            </p:cNvPr>
            <p:cNvSpPr/>
            <p:nvPr/>
          </p:nvSpPr>
          <p:spPr>
            <a:xfrm>
              <a:off x="3644721" y="5999326"/>
              <a:ext cx="136194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hlinkClick r:id="" action="ppaction://macro?name=ApplyColor"/>
              <a:extLst>
                <a:ext uri="{FF2B5EF4-FFF2-40B4-BE49-F238E27FC236}">
                  <a16:creationId xmlns:a16="http://schemas.microsoft.com/office/drawing/2014/main" id="{A0814E47-6E77-7145-DBEB-B60A290D5983}"/>
                </a:ext>
              </a:extLst>
            </p:cNvPr>
            <p:cNvSpPr/>
            <p:nvPr/>
          </p:nvSpPr>
          <p:spPr>
            <a:xfrm>
              <a:off x="2159583" y="6453027"/>
              <a:ext cx="682705"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hlinkClick r:id="" action="ppaction://macro?name=ApplyColor"/>
              <a:extLst>
                <a:ext uri="{FF2B5EF4-FFF2-40B4-BE49-F238E27FC236}">
                  <a16:creationId xmlns:a16="http://schemas.microsoft.com/office/drawing/2014/main" id="{9929E1E7-993D-3AE2-0BAC-B44D9A442E53}"/>
                </a:ext>
              </a:extLst>
            </p:cNvPr>
            <p:cNvSpPr/>
            <p:nvPr/>
          </p:nvSpPr>
          <p:spPr>
            <a:xfrm>
              <a:off x="3469060" y="4066255"/>
              <a:ext cx="1088354"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hlinkClick r:id="" action="ppaction://macro?name=ApplyColor"/>
              <a:extLst>
                <a:ext uri="{FF2B5EF4-FFF2-40B4-BE49-F238E27FC236}">
                  <a16:creationId xmlns:a16="http://schemas.microsoft.com/office/drawing/2014/main" id="{8EADD369-9A57-82C8-520C-F3A585D263E6}"/>
                </a:ext>
              </a:extLst>
            </p:cNvPr>
            <p:cNvSpPr/>
            <p:nvPr/>
          </p:nvSpPr>
          <p:spPr>
            <a:xfrm>
              <a:off x="3511441" y="6460649"/>
              <a:ext cx="623801"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hlinkClick r:id="" action="ppaction://macro?name=ApplyColor"/>
              <a:extLst>
                <a:ext uri="{FF2B5EF4-FFF2-40B4-BE49-F238E27FC236}">
                  <a16:creationId xmlns:a16="http://schemas.microsoft.com/office/drawing/2014/main" id="{DB5F1B53-CB16-DEA2-0133-8B455295596F}"/>
                </a:ext>
              </a:extLst>
            </p:cNvPr>
            <p:cNvSpPr/>
            <p:nvPr/>
          </p:nvSpPr>
          <p:spPr>
            <a:xfrm>
              <a:off x="3708048" y="4571125"/>
              <a:ext cx="625349"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hlinkClick r:id="" action="ppaction://macro?name=ApplyColor"/>
              <a:extLst>
                <a:ext uri="{FF2B5EF4-FFF2-40B4-BE49-F238E27FC236}">
                  <a16:creationId xmlns:a16="http://schemas.microsoft.com/office/drawing/2014/main" id="{BFE9D8C6-2B26-F035-6018-B6F2CD3D2610}"/>
                </a:ext>
              </a:extLst>
            </p:cNvPr>
            <p:cNvSpPr/>
            <p:nvPr/>
          </p:nvSpPr>
          <p:spPr>
            <a:xfrm>
              <a:off x="172499" y="4076920"/>
              <a:ext cx="1216853"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hlinkClick r:id="" action="ppaction://macro?name=ApplyColor"/>
              <a:extLst>
                <a:ext uri="{FF2B5EF4-FFF2-40B4-BE49-F238E27FC236}">
                  <a16:creationId xmlns:a16="http://schemas.microsoft.com/office/drawing/2014/main" id="{E56A5CB1-03F6-3A7E-32A5-0BC123962225}"/>
                </a:ext>
              </a:extLst>
            </p:cNvPr>
            <p:cNvSpPr/>
            <p:nvPr/>
          </p:nvSpPr>
          <p:spPr>
            <a:xfrm>
              <a:off x="1967726" y="4073296"/>
              <a:ext cx="96476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hlinkClick r:id="" action="ppaction://macro?name=ApplyColor"/>
              <a:extLst>
                <a:ext uri="{FF2B5EF4-FFF2-40B4-BE49-F238E27FC236}">
                  <a16:creationId xmlns:a16="http://schemas.microsoft.com/office/drawing/2014/main" id="{A56FD8B9-A1BE-13EB-0256-EBBF05EF7ABC}"/>
                </a:ext>
              </a:extLst>
            </p:cNvPr>
            <p:cNvSpPr/>
            <p:nvPr/>
          </p:nvSpPr>
          <p:spPr>
            <a:xfrm>
              <a:off x="1823165" y="3585942"/>
              <a:ext cx="1832731"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hlinkClick r:id="" action="ppaction://macro?name=ApplyColor"/>
              <a:extLst>
                <a:ext uri="{FF2B5EF4-FFF2-40B4-BE49-F238E27FC236}">
                  <a16:creationId xmlns:a16="http://schemas.microsoft.com/office/drawing/2014/main" id="{1FB38F9F-C669-4931-E94B-6D1FBC150C4D}"/>
                </a:ext>
              </a:extLst>
            </p:cNvPr>
            <p:cNvSpPr/>
            <p:nvPr/>
          </p:nvSpPr>
          <p:spPr>
            <a:xfrm>
              <a:off x="3891829" y="3576305"/>
              <a:ext cx="88445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21354EE9-B2D6-2A33-1BEF-6B340700A042}"/>
              </a:ext>
            </a:extLst>
          </p:cNvPr>
          <p:cNvGrpSpPr/>
          <p:nvPr/>
        </p:nvGrpSpPr>
        <p:grpSpPr>
          <a:xfrm>
            <a:off x="5802060" y="3409875"/>
            <a:ext cx="6396753" cy="3256092"/>
            <a:chOff x="5802060" y="3409875"/>
            <a:chExt cx="6396753" cy="3256092"/>
          </a:xfrm>
        </p:grpSpPr>
        <p:cxnSp>
          <p:nvCxnSpPr>
            <p:cNvPr id="8" name="Straight Connector 7">
              <a:extLst>
                <a:ext uri="{FF2B5EF4-FFF2-40B4-BE49-F238E27FC236}">
                  <a16:creationId xmlns:a16="http://schemas.microsoft.com/office/drawing/2014/main" id="{50B4FBC2-B852-F8E4-FF91-CB72687E258D}"/>
                </a:ext>
              </a:extLst>
            </p:cNvPr>
            <p:cNvCxnSpPr>
              <a:cxnSpLocks/>
            </p:cNvCxnSpPr>
            <p:nvPr/>
          </p:nvCxnSpPr>
          <p:spPr>
            <a:xfrm>
              <a:off x="6285045" y="3409875"/>
              <a:ext cx="5913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7">
              <a:extLst>
                <a:ext uri="{FF2B5EF4-FFF2-40B4-BE49-F238E27FC236}">
                  <a16:creationId xmlns:a16="http://schemas.microsoft.com/office/drawing/2014/main" id="{140078E3-CE10-6885-2E80-B5A0946DE67A}"/>
                </a:ext>
              </a:extLst>
            </p:cNvPr>
            <p:cNvSpPr txBox="1"/>
            <p:nvPr/>
          </p:nvSpPr>
          <p:spPr>
            <a:xfrm>
              <a:off x="6494211" y="4953079"/>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Envious</a:t>
              </a:r>
            </a:p>
          </p:txBody>
        </p:sp>
        <p:sp>
          <p:nvSpPr>
            <p:cNvPr id="91" name="TextBox 87">
              <a:extLst>
                <a:ext uri="{FF2B5EF4-FFF2-40B4-BE49-F238E27FC236}">
                  <a16:creationId xmlns:a16="http://schemas.microsoft.com/office/drawing/2014/main" id="{C99A192A-7818-4DE0-B27D-75598D8E4E25}"/>
                </a:ext>
              </a:extLst>
            </p:cNvPr>
            <p:cNvSpPr txBox="1"/>
            <p:nvPr/>
          </p:nvSpPr>
          <p:spPr>
            <a:xfrm>
              <a:off x="6043106" y="4486533"/>
              <a:ext cx="116569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Resentful</a:t>
              </a:r>
            </a:p>
          </p:txBody>
        </p:sp>
        <p:sp>
          <p:nvSpPr>
            <p:cNvPr id="92" name="TextBox 87">
              <a:extLst>
                <a:ext uri="{FF2B5EF4-FFF2-40B4-BE49-F238E27FC236}">
                  <a16:creationId xmlns:a16="http://schemas.microsoft.com/office/drawing/2014/main" id="{41BDEF21-7EED-3B84-FBF1-BD6407DD8BD8}"/>
                </a:ext>
              </a:extLst>
            </p:cNvPr>
            <p:cNvSpPr txBox="1"/>
            <p:nvPr/>
          </p:nvSpPr>
          <p:spPr>
            <a:xfrm>
              <a:off x="5802060" y="5376356"/>
              <a:ext cx="14768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Indignant</a:t>
              </a:r>
            </a:p>
          </p:txBody>
        </p:sp>
        <p:sp>
          <p:nvSpPr>
            <p:cNvPr id="93" name="TextBox 87">
              <a:extLst>
                <a:ext uri="{FF2B5EF4-FFF2-40B4-BE49-F238E27FC236}">
                  <a16:creationId xmlns:a16="http://schemas.microsoft.com/office/drawing/2014/main" id="{2DF3429E-CFA0-D93C-0199-C6BB9B516D12}"/>
                </a:ext>
              </a:extLst>
            </p:cNvPr>
            <p:cNvSpPr txBox="1"/>
            <p:nvPr/>
          </p:nvSpPr>
          <p:spPr>
            <a:xfrm>
              <a:off x="9745920" y="4486533"/>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Defiant</a:t>
              </a:r>
            </a:p>
          </p:txBody>
        </p:sp>
        <p:sp>
          <p:nvSpPr>
            <p:cNvPr id="94" name="TextBox 87">
              <a:extLst>
                <a:ext uri="{FF2B5EF4-FFF2-40B4-BE49-F238E27FC236}">
                  <a16:creationId xmlns:a16="http://schemas.microsoft.com/office/drawing/2014/main" id="{ADD2C127-E0AC-4273-43C9-5F998AB8198E}"/>
                </a:ext>
              </a:extLst>
            </p:cNvPr>
            <p:cNvSpPr txBox="1"/>
            <p:nvPr/>
          </p:nvSpPr>
          <p:spPr>
            <a:xfrm>
              <a:off x="6711298" y="4094056"/>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Defiant</a:t>
              </a:r>
            </a:p>
          </p:txBody>
        </p:sp>
        <p:sp>
          <p:nvSpPr>
            <p:cNvPr id="95" name="TextBox 87">
              <a:extLst>
                <a:ext uri="{FF2B5EF4-FFF2-40B4-BE49-F238E27FC236}">
                  <a16:creationId xmlns:a16="http://schemas.microsoft.com/office/drawing/2014/main" id="{55B7B6D5-42AA-DDEE-791E-1268EDD3DDCF}"/>
                </a:ext>
              </a:extLst>
            </p:cNvPr>
            <p:cNvSpPr txBox="1"/>
            <p:nvPr/>
          </p:nvSpPr>
          <p:spPr>
            <a:xfrm>
              <a:off x="8339632" y="4495555"/>
              <a:ext cx="117241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Stubborn</a:t>
              </a:r>
            </a:p>
          </p:txBody>
        </p:sp>
        <p:sp>
          <p:nvSpPr>
            <p:cNvPr id="96" name="TextBox 87">
              <a:extLst>
                <a:ext uri="{FF2B5EF4-FFF2-40B4-BE49-F238E27FC236}">
                  <a16:creationId xmlns:a16="http://schemas.microsoft.com/office/drawing/2014/main" id="{DA542ACC-077F-79CD-24A8-7DCB79DC3810}"/>
                </a:ext>
              </a:extLst>
            </p:cNvPr>
            <p:cNvSpPr txBox="1"/>
            <p:nvPr/>
          </p:nvSpPr>
          <p:spPr>
            <a:xfrm>
              <a:off x="9437091" y="4081081"/>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Fed-up</a:t>
              </a:r>
            </a:p>
          </p:txBody>
        </p:sp>
        <p:sp>
          <p:nvSpPr>
            <p:cNvPr id="97" name="TextBox 87">
              <a:extLst>
                <a:ext uri="{FF2B5EF4-FFF2-40B4-BE49-F238E27FC236}">
                  <a16:creationId xmlns:a16="http://schemas.microsoft.com/office/drawing/2014/main" id="{A159D5F7-ED48-753E-BF55-20306A5B7291}"/>
                </a:ext>
              </a:extLst>
            </p:cNvPr>
            <p:cNvSpPr txBox="1"/>
            <p:nvPr/>
          </p:nvSpPr>
          <p:spPr>
            <a:xfrm>
              <a:off x="5925625" y="3662880"/>
              <a:ext cx="141235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Aggravated</a:t>
              </a:r>
            </a:p>
          </p:txBody>
        </p:sp>
        <p:sp>
          <p:nvSpPr>
            <p:cNvPr id="98" name="TextBox 87">
              <a:extLst>
                <a:ext uri="{FF2B5EF4-FFF2-40B4-BE49-F238E27FC236}">
                  <a16:creationId xmlns:a16="http://schemas.microsoft.com/office/drawing/2014/main" id="{7B748AF3-A3B4-67E8-4DEF-A77272779FAC}"/>
                </a:ext>
              </a:extLst>
            </p:cNvPr>
            <p:cNvSpPr txBox="1"/>
            <p:nvPr/>
          </p:nvSpPr>
          <p:spPr>
            <a:xfrm>
              <a:off x="7365975" y="4492374"/>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Bitter</a:t>
              </a:r>
            </a:p>
          </p:txBody>
        </p:sp>
        <p:sp>
          <p:nvSpPr>
            <p:cNvPr id="99" name="TextBox 87">
              <a:extLst>
                <a:ext uri="{FF2B5EF4-FFF2-40B4-BE49-F238E27FC236}">
                  <a16:creationId xmlns:a16="http://schemas.microsoft.com/office/drawing/2014/main" id="{73C53F01-5FFB-2BCF-325F-8C8D712C02ED}"/>
                </a:ext>
              </a:extLst>
            </p:cNvPr>
            <p:cNvSpPr txBox="1"/>
            <p:nvPr/>
          </p:nvSpPr>
          <p:spPr>
            <a:xfrm>
              <a:off x="7901861" y="4091680"/>
              <a:ext cx="14189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Determined</a:t>
              </a:r>
            </a:p>
          </p:txBody>
        </p:sp>
        <p:sp>
          <p:nvSpPr>
            <p:cNvPr id="100" name="TextBox 87">
              <a:extLst>
                <a:ext uri="{FF2B5EF4-FFF2-40B4-BE49-F238E27FC236}">
                  <a16:creationId xmlns:a16="http://schemas.microsoft.com/office/drawing/2014/main" id="{118ADFEE-AAA4-E864-D603-0B7F12C26F7E}"/>
                </a:ext>
              </a:extLst>
            </p:cNvPr>
            <p:cNvSpPr txBox="1"/>
            <p:nvPr/>
          </p:nvSpPr>
          <p:spPr>
            <a:xfrm>
              <a:off x="8840926" y="5395377"/>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Irritated</a:t>
              </a:r>
            </a:p>
          </p:txBody>
        </p:sp>
        <p:sp>
          <p:nvSpPr>
            <p:cNvPr id="101" name="TextBox 87">
              <a:extLst>
                <a:ext uri="{FF2B5EF4-FFF2-40B4-BE49-F238E27FC236}">
                  <a16:creationId xmlns:a16="http://schemas.microsoft.com/office/drawing/2014/main" id="{6DAE5FE9-4EA2-18AB-62AC-CFECE761ABF5}"/>
                </a:ext>
              </a:extLst>
            </p:cNvPr>
            <p:cNvSpPr txBox="1"/>
            <p:nvPr/>
          </p:nvSpPr>
          <p:spPr>
            <a:xfrm>
              <a:off x="7276302" y="5395377"/>
              <a:ext cx="135170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Outraged</a:t>
              </a:r>
            </a:p>
          </p:txBody>
        </p:sp>
        <p:sp>
          <p:nvSpPr>
            <p:cNvPr id="102" name="TextBox 87">
              <a:extLst>
                <a:ext uri="{FF2B5EF4-FFF2-40B4-BE49-F238E27FC236}">
                  <a16:creationId xmlns:a16="http://schemas.microsoft.com/office/drawing/2014/main" id="{66E07AD5-D10F-9110-ECEB-B3D6833F7606}"/>
                </a:ext>
              </a:extLst>
            </p:cNvPr>
            <p:cNvSpPr txBox="1"/>
            <p:nvPr/>
          </p:nvSpPr>
          <p:spPr>
            <a:xfrm>
              <a:off x="8790851" y="4944241"/>
              <a:ext cx="122236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Defensive</a:t>
              </a:r>
            </a:p>
          </p:txBody>
        </p:sp>
        <p:sp>
          <p:nvSpPr>
            <p:cNvPr id="103" name="TextBox 87">
              <a:extLst>
                <a:ext uri="{FF2B5EF4-FFF2-40B4-BE49-F238E27FC236}">
                  <a16:creationId xmlns:a16="http://schemas.microsoft.com/office/drawing/2014/main" id="{28DE28E1-8FA6-D326-30CD-EA199DAB5CB2}"/>
                </a:ext>
              </a:extLst>
            </p:cNvPr>
            <p:cNvSpPr txBox="1"/>
            <p:nvPr/>
          </p:nvSpPr>
          <p:spPr>
            <a:xfrm>
              <a:off x="7660092" y="4950214"/>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Jealous</a:t>
              </a:r>
            </a:p>
          </p:txBody>
        </p:sp>
        <p:sp>
          <p:nvSpPr>
            <p:cNvPr id="104" name="TextBox 87">
              <a:extLst>
                <a:ext uri="{FF2B5EF4-FFF2-40B4-BE49-F238E27FC236}">
                  <a16:creationId xmlns:a16="http://schemas.microsoft.com/office/drawing/2014/main" id="{75F86BA6-D7E2-BFD5-5F5E-DB9CB7AB2F87}"/>
                </a:ext>
              </a:extLst>
            </p:cNvPr>
            <p:cNvSpPr txBox="1"/>
            <p:nvPr/>
          </p:nvSpPr>
          <p:spPr>
            <a:xfrm>
              <a:off x="10078648" y="4944241"/>
              <a:ext cx="118692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Offended</a:t>
              </a:r>
            </a:p>
          </p:txBody>
        </p:sp>
        <p:sp>
          <p:nvSpPr>
            <p:cNvPr id="105" name="TextBox 87">
              <a:extLst>
                <a:ext uri="{FF2B5EF4-FFF2-40B4-BE49-F238E27FC236}">
                  <a16:creationId xmlns:a16="http://schemas.microsoft.com/office/drawing/2014/main" id="{8E2A63A1-EA73-9690-FFF8-53D02E0781A5}"/>
                </a:ext>
              </a:extLst>
            </p:cNvPr>
            <p:cNvSpPr txBox="1"/>
            <p:nvPr/>
          </p:nvSpPr>
          <p:spPr>
            <a:xfrm>
              <a:off x="9682963" y="3631128"/>
              <a:ext cx="131086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Frustrated</a:t>
              </a:r>
            </a:p>
          </p:txBody>
        </p:sp>
        <p:sp>
          <p:nvSpPr>
            <p:cNvPr id="106" name="TextBox 87">
              <a:extLst>
                <a:ext uri="{FF2B5EF4-FFF2-40B4-BE49-F238E27FC236}">
                  <a16:creationId xmlns:a16="http://schemas.microsoft.com/office/drawing/2014/main" id="{C97BEDF9-4EC7-BFC4-621D-393F36F18AD0}"/>
                </a:ext>
              </a:extLst>
            </p:cNvPr>
            <p:cNvSpPr txBox="1"/>
            <p:nvPr/>
          </p:nvSpPr>
          <p:spPr>
            <a:xfrm>
              <a:off x="7767579" y="3667305"/>
              <a:ext cx="17473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Dissatisfied</a:t>
              </a:r>
            </a:p>
          </p:txBody>
        </p:sp>
        <p:sp>
          <p:nvSpPr>
            <p:cNvPr id="108" name="TextBox 87">
              <a:extLst>
                <a:ext uri="{FF2B5EF4-FFF2-40B4-BE49-F238E27FC236}">
                  <a16:creationId xmlns:a16="http://schemas.microsoft.com/office/drawing/2014/main" id="{3E80428D-0CFC-1486-A699-C4EE09FA1804}"/>
                </a:ext>
              </a:extLst>
            </p:cNvPr>
            <p:cNvSpPr txBox="1"/>
            <p:nvPr/>
          </p:nvSpPr>
          <p:spPr>
            <a:xfrm>
              <a:off x="6460376" y="5840899"/>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Annoyed</a:t>
              </a:r>
            </a:p>
          </p:txBody>
        </p:sp>
        <p:sp>
          <p:nvSpPr>
            <p:cNvPr id="109" name="TextBox 87">
              <a:extLst>
                <a:ext uri="{FF2B5EF4-FFF2-40B4-BE49-F238E27FC236}">
                  <a16:creationId xmlns:a16="http://schemas.microsoft.com/office/drawing/2014/main" id="{FF47635C-44F9-CF1E-94DF-78A2D184ED03}"/>
                </a:ext>
              </a:extLst>
            </p:cNvPr>
            <p:cNvSpPr txBox="1"/>
            <p:nvPr/>
          </p:nvSpPr>
          <p:spPr>
            <a:xfrm>
              <a:off x="10278689" y="5367394"/>
              <a:ext cx="150447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Exasperated</a:t>
              </a:r>
            </a:p>
          </p:txBody>
        </p:sp>
        <p:sp>
          <p:nvSpPr>
            <p:cNvPr id="110" name="TextBox 87">
              <a:extLst>
                <a:ext uri="{FF2B5EF4-FFF2-40B4-BE49-F238E27FC236}">
                  <a16:creationId xmlns:a16="http://schemas.microsoft.com/office/drawing/2014/main" id="{B4B7AC01-E286-82EF-F265-D34081E73F4E}"/>
                </a:ext>
              </a:extLst>
            </p:cNvPr>
            <p:cNvSpPr txBox="1"/>
            <p:nvPr/>
          </p:nvSpPr>
          <p:spPr>
            <a:xfrm>
              <a:off x="9012184" y="5843579"/>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Furious</a:t>
              </a:r>
            </a:p>
          </p:txBody>
        </p:sp>
        <p:sp>
          <p:nvSpPr>
            <p:cNvPr id="111" name="TextBox 87">
              <a:extLst>
                <a:ext uri="{FF2B5EF4-FFF2-40B4-BE49-F238E27FC236}">
                  <a16:creationId xmlns:a16="http://schemas.microsoft.com/office/drawing/2014/main" id="{3F6CAB36-3632-303C-98B8-1B2E8E9C1DB5}"/>
                </a:ext>
              </a:extLst>
            </p:cNvPr>
            <p:cNvSpPr txBox="1"/>
            <p:nvPr/>
          </p:nvSpPr>
          <p:spPr>
            <a:xfrm>
              <a:off x="7690317" y="5829108"/>
              <a:ext cx="120448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Disgusted</a:t>
              </a:r>
            </a:p>
          </p:txBody>
        </p:sp>
        <p:sp>
          <p:nvSpPr>
            <p:cNvPr id="112" name="TextBox 87">
              <a:extLst>
                <a:ext uri="{FF2B5EF4-FFF2-40B4-BE49-F238E27FC236}">
                  <a16:creationId xmlns:a16="http://schemas.microsoft.com/office/drawing/2014/main" id="{B86B834B-85D6-A97A-01B0-6F91B70AEB31}"/>
                </a:ext>
              </a:extLst>
            </p:cNvPr>
            <p:cNvSpPr txBox="1"/>
            <p:nvPr/>
          </p:nvSpPr>
          <p:spPr>
            <a:xfrm>
              <a:off x="6016224" y="6295074"/>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Enraged</a:t>
              </a:r>
            </a:p>
          </p:txBody>
        </p:sp>
        <p:sp>
          <p:nvSpPr>
            <p:cNvPr id="113" name="TextBox 87">
              <a:extLst>
                <a:ext uri="{FF2B5EF4-FFF2-40B4-BE49-F238E27FC236}">
                  <a16:creationId xmlns:a16="http://schemas.microsoft.com/office/drawing/2014/main" id="{9E065062-CC8C-BCC6-B579-4EF4A90D9765}"/>
                </a:ext>
              </a:extLst>
            </p:cNvPr>
            <p:cNvSpPr txBox="1"/>
            <p:nvPr/>
          </p:nvSpPr>
          <p:spPr>
            <a:xfrm>
              <a:off x="9942936" y="5829108"/>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Angry</a:t>
              </a:r>
            </a:p>
          </p:txBody>
        </p:sp>
        <p:sp>
          <p:nvSpPr>
            <p:cNvPr id="114" name="TextBox 87">
              <a:extLst>
                <a:ext uri="{FF2B5EF4-FFF2-40B4-BE49-F238E27FC236}">
                  <a16:creationId xmlns:a16="http://schemas.microsoft.com/office/drawing/2014/main" id="{37CF4A2F-96B7-813B-1EAD-22D92A38AB48}"/>
                </a:ext>
              </a:extLst>
            </p:cNvPr>
            <p:cNvSpPr txBox="1"/>
            <p:nvPr/>
          </p:nvSpPr>
          <p:spPr>
            <a:xfrm>
              <a:off x="7199662" y="6295074"/>
              <a:ext cx="10991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Hostile</a:t>
              </a:r>
            </a:p>
          </p:txBody>
        </p:sp>
        <p:sp>
          <p:nvSpPr>
            <p:cNvPr id="115" name="TextBox 87">
              <a:extLst>
                <a:ext uri="{FF2B5EF4-FFF2-40B4-BE49-F238E27FC236}">
                  <a16:creationId xmlns:a16="http://schemas.microsoft.com/office/drawing/2014/main" id="{99194054-2BBC-4E84-7684-64F462E5F845}"/>
                </a:ext>
              </a:extLst>
            </p:cNvPr>
            <p:cNvSpPr txBox="1"/>
            <p:nvPr/>
          </p:nvSpPr>
          <p:spPr>
            <a:xfrm>
              <a:off x="8292762" y="6282358"/>
              <a:ext cx="13345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Displeased</a:t>
              </a:r>
            </a:p>
          </p:txBody>
        </p:sp>
        <p:sp>
          <p:nvSpPr>
            <p:cNvPr id="116" name="TextBox 87">
              <a:extLst>
                <a:ext uri="{FF2B5EF4-FFF2-40B4-BE49-F238E27FC236}">
                  <a16:creationId xmlns:a16="http://schemas.microsoft.com/office/drawing/2014/main" id="{BE34C0C6-1446-9313-30F5-0E87292DE9E9}"/>
                </a:ext>
              </a:extLst>
            </p:cNvPr>
            <p:cNvSpPr txBox="1"/>
            <p:nvPr/>
          </p:nvSpPr>
          <p:spPr>
            <a:xfrm>
              <a:off x="9868074" y="6284912"/>
              <a:ext cx="155168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Disapproving</a:t>
              </a:r>
            </a:p>
          </p:txBody>
        </p:sp>
        <p:sp>
          <p:nvSpPr>
            <p:cNvPr id="196" name="Rectangle 195">
              <a:hlinkClick r:id="" action="ppaction://macro?name=ApplyColor"/>
              <a:extLst>
                <a:ext uri="{FF2B5EF4-FFF2-40B4-BE49-F238E27FC236}">
                  <a16:creationId xmlns:a16="http://schemas.microsoft.com/office/drawing/2014/main" id="{F234F18D-F53D-CC61-1E50-938601AD32A0}"/>
                </a:ext>
              </a:extLst>
            </p:cNvPr>
            <p:cNvSpPr/>
            <p:nvPr/>
          </p:nvSpPr>
          <p:spPr>
            <a:xfrm>
              <a:off x="8292761" y="4485884"/>
              <a:ext cx="1186565"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hlinkClick r:id="" action="ppaction://macro?name=ApplyColor"/>
              <a:extLst>
                <a:ext uri="{FF2B5EF4-FFF2-40B4-BE49-F238E27FC236}">
                  <a16:creationId xmlns:a16="http://schemas.microsoft.com/office/drawing/2014/main" id="{DBD522DC-A6A5-D729-423E-DC7AFB91CE77}"/>
                </a:ext>
              </a:extLst>
            </p:cNvPr>
            <p:cNvSpPr/>
            <p:nvPr/>
          </p:nvSpPr>
          <p:spPr>
            <a:xfrm>
              <a:off x="7415010" y="4489906"/>
              <a:ext cx="60233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hlinkClick r:id="" action="ppaction://macro?name=ApplyColor"/>
              <a:extLst>
                <a:ext uri="{FF2B5EF4-FFF2-40B4-BE49-F238E27FC236}">
                  <a16:creationId xmlns:a16="http://schemas.microsoft.com/office/drawing/2014/main" id="{B0FD27A2-1D65-7B52-D284-D9C46C239E98}"/>
                </a:ext>
              </a:extLst>
            </p:cNvPr>
            <p:cNvSpPr/>
            <p:nvPr/>
          </p:nvSpPr>
          <p:spPr>
            <a:xfrm>
              <a:off x="6074711" y="4505233"/>
              <a:ext cx="111071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hlinkClick r:id="" action="ppaction://macro?name=ApplyColor"/>
              <a:extLst>
                <a:ext uri="{FF2B5EF4-FFF2-40B4-BE49-F238E27FC236}">
                  <a16:creationId xmlns:a16="http://schemas.microsoft.com/office/drawing/2014/main" id="{AECA06C1-7D3D-F536-E3AB-A68D22880591}"/>
                </a:ext>
              </a:extLst>
            </p:cNvPr>
            <p:cNvSpPr/>
            <p:nvPr/>
          </p:nvSpPr>
          <p:spPr>
            <a:xfrm>
              <a:off x="10080656" y="4952647"/>
              <a:ext cx="1097120"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hlinkClick r:id="" action="ppaction://macro?name=ApplyColor"/>
              <a:extLst>
                <a:ext uri="{FF2B5EF4-FFF2-40B4-BE49-F238E27FC236}">
                  <a16:creationId xmlns:a16="http://schemas.microsoft.com/office/drawing/2014/main" id="{9EFC2569-9DBE-93C9-AC94-E3B04625DDA5}"/>
                </a:ext>
              </a:extLst>
            </p:cNvPr>
            <p:cNvSpPr/>
            <p:nvPr/>
          </p:nvSpPr>
          <p:spPr>
            <a:xfrm>
              <a:off x="8790494" y="4955762"/>
              <a:ext cx="116623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hlinkClick r:id="" action="ppaction://macro?name=ApplyColor"/>
              <a:extLst>
                <a:ext uri="{FF2B5EF4-FFF2-40B4-BE49-F238E27FC236}">
                  <a16:creationId xmlns:a16="http://schemas.microsoft.com/office/drawing/2014/main" id="{01CF8D4F-030E-3449-13D4-C4794890CFEA}"/>
                </a:ext>
              </a:extLst>
            </p:cNvPr>
            <p:cNvSpPr/>
            <p:nvPr/>
          </p:nvSpPr>
          <p:spPr>
            <a:xfrm>
              <a:off x="7684397" y="4962510"/>
              <a:ext cx="87928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hlinkClick r:id="" action="ppaction://macro?name=ApplyColor"/>
              <a:extLst>
                <a:ext uri="{FF2B5EF4-FFF2-40B4-BE49-F238E27FC236}">
                  <a16:creationId xmlns:a16="http://schemas.microsoft.com/office/drawing/2014/main" id="{7480F858-C89E-F7B8-E616-A472958B044C}"/>
                </a:ext>
              </a:extLst>
            </p:cNvPr>
            <p:cNvSpPr/>
            <p:nvPr/>
          </p:nvSpPr>
          <p:spPr>
            <a:xfrm>
              <a:off x="6519214" y="4961308"/>
              <a:ext cx="91544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hlinkClick r:id="" action="ppaction://macro?name=ApplyColor"/>
              <a:extLst>
                <a:ext uri="{FF2B5EF4-FFF2-40B4-BE49-F238E27FC236}">
                  <a16:creationId xmlns:a16="http://schemas.microsoft.com/office/drawing/2014/main" id="{D96881D6-FC78-AA8E-DE2B-F916B65C1D5D}"/>
                </a:ext>
              </a:extLst>
            </p:cNvPr>
            <p:cNvSpPr/>
            <p:nvPr/>
          </p:nvSpPr>
          <p:spPr>
            <a:xfrm>
              <a:off x="10254670" y="5370244"/>
              <a:ext cx="152849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hlinkClick r:id="" action="ppaction://macro?name=ApplyColor"/>
              <a:extLst>
                <a:ext uri="{FF2B5EF4-FFF2-40B4-BE49-F238E27FC236}">
                  <a16:creationId xmlns:a16="http://schemas.microsoft.com/office/drawing/2014/main" id="{B6CA00EF-C1AD-99AC-AFFE-E689AE1F27FF}"/>
                </a:ext>
              </a:extLst>
            </p:cNvPr>
            <p:cNvSpPr/>
            <p:nvPr/>
          </p:nvSpPr>
          <p:spPr>
            <a:xfrm>
              <a:off x="8790495" y="5394077"/>
              <a:ext cx="1055339"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hlinkClick r:id="" action="ppaction://macro?name=ApplyColor"/>
              <a:extLst>
                <a:ext uri="{FF2B5EF4-FFF2-40B4-BE49-F238E27FC236}">
                  <a16:creationId xmlns:a16="http://schemas.microsoft.com/office/drawing/2014/main" id="{BC18F4C8-2BAA-B74E-AC1A-CFC21A579EB2}"/>
                </a:ext>
              </a:extLst>
            </p:cNvPr>
            <p:cNvSpPr/>
            <p:nvPr/>
          </p:nvSpPr>
          <p:spPr>
            <a:xfrm>
              <a:off x="7294332" y="5391148"/>
              <a:ext cx="1241771"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hlinkClick r:id="" action="ppaction://macro?name=ApplyColor"/>
              <a:extLst>
                <a:ext uri="{FF2B5EF4-FFF2-40B4-BE49-F238E27FC236}">
                  <a16:creationId xmlns:a16="http://schemas.microsoft.com/office/drawing/2014/main" id="{C0A82453-793F-BD90-2041-779DB3574831}"/>
                </a:ext>
              </a:extLst>
            </p:cNvPr>
            <p:cNvSpPr/>
            <p:nvPr/>
          </p:nvSpPr>
          <p:spPr>
            <a:xfrm>
              <a:off x="5830174" y="5387593"/>
              <a:ext cx="108235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hlinkClick r:id="" action="ppaction://macro?name=ApplyColor"/>
              <a:extLst>
                <a:ext uri="{FF2B5EF4-FFF2-40B4-BE49-F238E27FC236}">
                  <a16:creationId xmlns:a16="http://schemas.microsoft.com/office/drawing/2014/main" id="{C040C31C-F879-C643-346C-1B91944AAE3D}"/>
                </a:ext>
              </a:extLst>
            </p:cNvPr>
            <p:cNvSpPr/>
            <p:nvPr/>
          </p:nvSpPr>
          <p:spPr>
            <a:xfrm>
              <a:off x="9972600" y="5826169"/>
              <a:ext cx="726722"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hlinkClick r:id="" action="ppaction://macro?name=ApplyColor"/>
              <a:extLst>
                <a:ext uri="{FF2B5EF4-FFF2-40B4-BE49-F238E27FC236}">
                  <a16:creationId xmlns:a16="http://schemas.microsoft.com/office/drawing/2014/main" id="{B5E6E3FD-C848-5F3C-5003-114596B7D89F}"/>
                </a:ext>
              </a:extLst>
            </p:cNvPr>
            <p:cNvSpPr/>
            <p:nvPr/>
          </p:nvSpPr>
          <p:spPr>
            <a:xfrm>
              <a:off x="8978763" y="5828743"/>
              <a:ext cx="929139"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hlinkClick r:id="" action="ppaction://macro?name=ApplyColor"/>
              <a:extLst>
                <a:ext uri="{FF2B5EF4-FFF2-40B4-BE49-F238E27FC236}">
                  <a16:creationId xmlns:a16="http://schemas.microsoft.com/office/drawing/2014/main" id="{D6A15E8F-CF8C-84CA-7D6C-3C88B1E015E6}"/>
                </a:ext>
              </a:extLst>
            </p:cNvPr>
            <p:cNvSpPr/>
            <p:nvPr/>
          </p:nvSpPr>
          <p:spPr>
            <a:xfrm>
              <a:off x="7716928" y="5836856"/>
              <a:ext cx="112399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hlinkClick r:id="" action="ppaction://macro?name=ApplyColor"/>
              <a:extLst>
                <a:ext uri="{FF2B5EF4-FFF2-40B4-BE49-F238E27FC236}">
                  <a16:creationId xmlns:a16="http://schemas.microsoft.com/office/drawing/2014/main" id="{F8E80186-3DA1-0358-CAF2-A80A948B068E}"/>
                </a:ext>
              </a:extLst>
            </p:cNvPr>
            <p:cNvSpPr/>
            <p:nvPr/>
          </p:nvSpPr>
          <p:spPr>
            <a:xfrm>
              <a:off x="6489072" y="5841938"/>
              <a:ext cx="103316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hlinkClick r:id="" action="ppaction://macro?name=ApplyColor"/>
              <a:extLst>
                <a:ext uri="{FF2B5EF4-FFF2-40B4-BE49-F238E27FC236}">
                  <a16:creationId xmlns:a16="http://schemas.microsoft.com/office/drawing/2014/main" id="{EFEC6436-EB28-8075-9EB1-588DB2CB1AB3}"/>
                </a:ext>
              </a:extLst>
            </p:cNvPr>
            <p:cNvSpPr/>
            <p:nvPr/>
          </p:nvSpPr>
          <p:spPr>
            <a:xfrm>
              <a:off x="6046247" y="6316115"/>
              <a:ext cx="92496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hlinkClick r:id="" action="ppaction://macro?name=ApplyColor"/>
              <a:extLst>
                <a:ext uri="{FF2B5EF4-FFF2-40B4-BE49-F238E27FC236}">
                  <a16:creationId xmlns:a16="http://schemas.microsoft.com/office/drawing/2014/main" id="{00F689F7-C20A-EA06-F148-F56FA5FF7929}"/>
                </a:ext>
              </a:extLst>
            </p:cNvPr>
            <p:cNvSpPr/>
            <p:nvPr/>
          </p:nvSpPr>
          <p:spPr>
            <a:xfrm>
              <a:off x="7237750" y="6309560"/>
              <a:ext cx="77440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hlinkClick r:id="" action="ppaction://macro?name=ApplyColor"/>
              <a:extLst>
                <a:ext uri="{FF2B5EF4-FFF2-40B4-BE49-F238E27FC236}">
                  <a16:creationId xmlns:a16="http://schemas.microsoft.com/office/drawing/2014/main" id="{FEB547BA-E555-5F9C-CA86-92E8EF82E301}"/>
                </a:ext>
              </a:extLst>
            </p:cNvPr>
            <p:cNvSpPr/>
            <p:nvPr/>
          </p:nvSpPr>
          <p:spPr>
            <a:xfrm>
              <a:off x="8292763" y="6316115"/>
              <a:ext cx="133453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hlinkClick r:id="" action="ppaction://macro?name=ApplyColor"/>
              <a:extLst>
                <a:ext uri="{FF2B5EF4-FFF2-40B4-BE49-F238E27FC236}">
                  <a16:creationId xmlns:a16="http://schemas.microsoft.com/office/drawing/2014/main" id="{11F12275-56D4-C9D3-DD01-F13A024EA4FB}"/>
                </a:ext>
              </a:extLst>
            </p:cNvPr>
            <p:cNvSpPr/>
            <p:nvPr/>
          </p:nvSpPr>
          <p:spPr>
            <a:xfrm>
              <a:off x="9907903" y="6286629"/>
              <a:ext cx="155168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hlinkClick r:id="" action="ppaction://macro?name=ApplyColor"/>
              <a:extLst>
                <a:ext uri="{FF2B5EF4-FFF2-40B4-BE49-F238E27FC236}">
                  <a16:creationId xmlns:a16="http://schemas.microsoft.com/office/drawing/2014/main" id="{0C35CCAA-EBCD-455C-95D3-35ED0D66C2B7}"/>
                </a:ext>
              </a:extLst>
            </p:cNvPr>
            <p:cNvSpPr/>
            <p:nvPr/>
          </p:nvSpPr>
          <p:spPr>
            <a:xfrm>
              <a:off x="9625688" y="3610799"/>
              <a:ext cx="1344163"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hlinkClick r:id="" action="ppaction://macro?name=ApplyColor"/>
              <a:extLst>
                <a:ext uri="{FF2B5EF4-FFF2-40B4-BE49-F238E27FC236}">
                  <a16:creationId xmlns:a16="http://schemas.microsoft.com/office/drawing/2014/main" id="{6D1D614D-136B-B71F-9A13-4C00C92A4BA5}"/>
                </a:ext>
              </a:extLst>
            </p:cNvPr>
            <p:cNvSpPr/>
            <p:nvPr/>
          </p:nvSpPr>
          <p:spPr>
            <a:xfrm>
              <a:off x="7707121" y="3669053"/>
              <a:ext cx="141893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hlinkClick r:id="" action="ppaction://macro?name=ApplyColor"/>
              <a:extLst>
                <a:ext uri="{FF2B5EF4-FFF2-40B4-BE49-F238E27FC236}">
                  <a16:creationId xmlns:a16="http://schemas.microsoft.com/office/drawing/2014/main" id="{C3B8CE3D-87AC-71AE-C2F4-A4E18E394ACB}"/>
                </a:ext>
              </a:extLst>
            </p:cNvPr>
            <p:cNvSpPr/>
            <p:nvPr/>
          </p:nvSpPr>
          <p:spPr>
            <a:xfrm>
              <a:off x="5933347" y="3676290"/>
              <a:ext cx="1360985"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hlinkClick r:id="" action="ppaction://macro?name=ApplyColor"/>
              <a:extLst>
                <a:ext uri="{FF2B5EF4-FFF2-40B4-BE49-F238E27FC236}">
                  <a16:creationId xmlns:a16="http://schemas.microsoft.com/office/drawing/2014/main" id="{768B31B0-007F-98EA-E4A1-570DE8F2D3EC}"/>
                </a:ext>
              </a:extLst>
            </p:cNvPr>
            <p:cNvSpPr/>
            <p:nvPr/>
          </p:nvSpPr>
          <p:spPr>
            <a:xfrm>
              <a:off x="9487360" y="4101893"/>
              <a:ext cx="79738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hlinkClick r:id="" action="ppaction://macro?name=ApplyColor"/>
              <a:extLst>
                <a:ext uri="{FF2B5EF4-FFF2-40B4-BE49-F238E27FC236}">
                  <a16:creationId xmlns:a16="http://schemas.microsoft.com/office/drawing/2014/main" id="{10038371-1635-0A0D-2B04-7691965B5328}"/>
                </a:ext>
              </a:extLst>
            </p:cNvPr>
            <p:cNvSpPr/>
            <p:nvPr/>
          </p:nvSpPr>
          <p:spPr>
            <a:xfrm>
              <a:off x="7877670" y="4101893"/>
              <a:ext cx="1476430"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hlinkClick r:id="" action="ppaction://macro?name=ApplyColor"/>
              <a:extLst>
                <a:ext uri="{FF2B5EF4-FFF2-40B4-BE49-F238E27FC236}">
                  <a16:creationId xmlns:a16="http://schemas.microsoft.com/office/drawing/2014/main" id="{C200CAAB-AAD7-460A-18A6-ABBBCC821342}"/>
                </a:ext>
              </a:extLst>
            </p:cNvPr>
            <p:cNvSpPr/>
            <p:nvPr/>
          </p:nvSpPr>
          <p:spPr>
            <a:xfrm>
              <a:off x="6745490" y="4106384"/>
              <a:ext cx="872526"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hlinkClick r:id="" action="ppaction://macro?name=ApplyColor"/>
              <a:extLst>
                <a:ext uri="{FF2B5EF4-FFF2-40B4-BE49-F238E27FC236}">
                  <a16:creationId xmlns:a16="http://schemas.microsoft.com/office/drawing/2014/main" id="{A03DA9EC-9A9E-9D4E-D51D-A34E914321D6}"/>
                </a:ext>
              </a:extLst>
            </p:cNvPr>
            <p:cNvSpPr/>
            <p:nvPr/>
          </p:nvSpPr>
          <p:spPr>
            <a:xfrm>
              <a:off x="10809768" y="4499860"/>
              <a:ext cx="715817"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Mad</a:t>
              </a:r>
            </a:p>
          </p:txBody>
        </p:sp>
        <p:sp>
          <p:nvSpPr>
            <p:cNvPr id="222" name="Rectangle 221">
              <a:hlinkClick r:id="" action="ppaction://macro?name=ApplyColor"/>
              <a:extLst>
                <a:ext uri="{FF2B5EF4-FFF2-40B4-BE49-F238E27FC236}">
                  <a16:creationId xmlns:a16="http://schemas.microsoft.com/office/drawing/2014/main" id="{84E9094E-BA67-A83C-B88A-3039F687EA00}"/>
                </a:ext>
              </a:extLst>
            </p:cNvPr>
            <p:cNvSpPr/>
            <p:nvPr/>
          </p:nvSpPr>
          <p:spPr>
            <a:xfrm>
              <a:off x="9769291" y="4505537"/>
              <a:ext cx="879188" cy="34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310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49661" y="2260452"/>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rot="16200000">
            <a:off x="7982873" y="3138719"/>
            <a:ext cx="7418443" cy="1074343"/>
          </a:xfrm>
        </p:spPr>
        <p:txBody>
          <a:bodyPr/>
          <a:lstStyle/>
          <a:p>
            <a:r>
              <a:rPr lang="en-US" sz="4000" dirty="0" err="1"/>
              <a:t>Colorea</a:t>
            </a:r>
            <a:r>
              <a:rPr lang="en-US" sz="4000" dirty="0"/>
              <a:t> </a:t>
            </a:r>
            <a:r>
              <a:rPr lang="en-US" sz="4000" dirty="0" err="1"/>
              <a:t>tu</a:t>
            </a:r>
            <a:r>
              <a:rPr lang="en-US" sz="4000" dirty="0"/>
              <a:t> </a:t>
            </a:r>
            <a:r>
              <a:rPr lang="en-US" sz="4000" dirty="0" err="1"/>
              <a:t>corazón</a:t>
            </a:r>
            <a:endParaRPr lang="en-US" sz="4000" dirty="0"/>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r>
              <a:rPr lang="en-US" sz="2400" b="0" dirty="0">
                <a:solidFill>
                  <a:schemeClr val="bg1"/>
                </a:solidFill>
                <a:effectLst/>
                <a:latin typeface="Avenir Next LT Pro" panose="020B0504020202020204" pitchFamily="34" charset="77"/>
              </a:rPr>
              <a:t>New employees &amp; anniversaries</a:t>
            </a:r>
          </a:p>
        </p:txBody>
      </p:sp>
      <p:sp>
        <p:nvSpPr>
          <p:cNvPr id="5" name="Oval 4">
            <a:extLst>
              <a:ext uri="{FF2B5EF4-FFF2-40B4-BE49-F238E27FC236}">
                <a16:creationId xmlns:a16="http://schemas.microsoft.com/office/drawing/2014/main" id="{5F429F4D-2983-63A7-2EB9-9B75FFB07CBA}"/>
              </a:ext>
            </a:extLst>
          </p:cNvPr>
          <p:cNvSpPr/>
          <p:nvPr/>
        </p:nvSpPr>
        <p:spPr>
          <a:xfrm>
            <a:off x="395647" y="2840669"/>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F4EFBB-16E8-D8A3-204D-94F96819C7C6}"/>
              </a:ext>
            </a:extLst>
          </p:cNvPr>
          <p:cNvSpPr/>
          <p:nvPr/>
        </p:nvSpPr>
        <p:spPr>
          <a:xfrm>
            <a:off x="395647" y="3600264"/>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2D97A61-9637-B938-2EA2-8AE00AAF6BD4}"/>
              </a:ext>
            </a:extLst>
          </p:cNvPr>
          <p:cNvSpPr/>
          <p:nvPr/>
        </p:nvSpPr>
        <p:spPr>
          <a:xfrm>
            <a:off x="395647" y="4361154"/>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556138-5922-D824-E2EA-68C35FFE94D9}"/>
              </a:ext>
            </a:extLst>
          </p:cNvPr>
          <p:cNvSpPr/>
          <p:nvPr/>
        </p:nvSpPr>
        <p:spPr>
          <a:xfrm>
            <a:off x="383811" y="5119455"/>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6FAA52-5210-49C4-4D7F-E090E29D54F6}"/>
              </a:ext>
            </a:extLst>
          </p:cNvPr>
          <p:cNvSpPr/>
          <p:nvPr/>
        </p:nvSpPr>
        <p:spPr>
          <a:xfrm>
            <a:off x="383812" y="5943599"/>
            <a:ext cx="390617" cy="381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03BC9AF-8678-D46A-1077-CCD44C94576B}"/>
              </a:ext>
            </a:extLst>
          </p:cNvPr>
          <p:cNvSpPr txBox="1"/>
          <p:nvPr/>
        </p:nvSpPr>
        <p:spPr>
          <a:xfrm>
            <a:off x="192740" y="468271"/>
            <a:ext cx="5087183" cy="1200329"/>
          </a:xfrm>
          <a:prstGeom prst="rect">
            <a:avLst/>
          </a:prstGeom>
          <a:noFill/>
        </p:spPr>
        <p:txBody>
          <a:bodyPr wrap="square" lIns="91440" tIns="45720" rIns="91440" bIns="45720" rtlCol="0" anchor="t">
            <a:spAutoFit/>
          </a:bodyPr>
          <a:lstStyle/>
          <a:p>
            <a:r>
              <a:rPr lang="es-ES" dirty="0"/>
              <a:t>Escoge los 5 sentimientos más comunes para ti. Utiliza la función de anotación para escribir los sentimientos y, a continuación, añade un color en el círculo para representarlos</a:t>
            </a:r>
            <a:r>
              <a:rPr lang="en-US" dirty="0"/>
              <a:t>. </a:t>
            </a:r>
          </a:p>
        </p:txBody>
      </p:sp>
      <p:cxnSp>
        <p:nvCxnSpPr>
          <p:cNvPr id="18" name="Straight Connector 17">
            <a:extLst>
              <a:ext uri="{FF2B5EF4-FFF2-40B4-BE49-F238E27FC236}">
                <a16:creationId xmlns:a16="http://schemas.microsoft.com/office/drawing/2014/main" id="{B5E4249A-B6D0-2161-0CC5-2187CABBF94F}"/>
              </a:ext>
            </a:extLst>
          </p:cNvPr>
          <p:cNvCxnSpPr/>
          <p:nvPr/>
        </p:nvCxnSpPr>
        <p:spPr>
          <a:xfrm>
            <a:off x="938664" y="3222409"/>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6AF28BF-22F2-97B2-9E3C-212E18D21F4F}"/>
              </a:ext>
            </a:extLst>
          </p:cNvPr>
          <p:cNvCxnSpPr/>
          <p:nvPr/>
        </p:nvCxnSpPr>
        <p:spPr>
          <a:xfrm>
            <a:off x="938664" y="3980708"/>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738720F-4794-8F0E-CF07-7BD1F9C889AC}"/>
              </a:ext>
            </a:extLst>
          </p:cNvPr>
          <p:cNvCxnSpPr/>
          <p:nvPr/>
        </p:nvCxnSpPr>
        <p:spPr>
          <a:xfrm>
            <a:off x="938664" y="4732720"/>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6334C40-547D-F8D4-340B-5D165177AF2A}"/>
              </a:ext>
            </a:extLst>
          </p:cNvPr>
          <p:cNvCxnSpPr/>
          <p:nvPr/>
        </p:nvCxnSpPr>
        <p:spPr>
          <a:xfrm>
            <a:off x="938664" y="5482143"/>
            <a:ext cx="241472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433D4D2-9A7C-E1A8-64D9-C9732E547B8B}"/>
              </a:ext>
            </a:extLst>
          </p:cNvPr>
          <p:cNvCxnSpPr/>
          <p:nvPr/>
        </p:nvCxnSpPr>
        <p:spPr>
          <a:xfrm>
            <a:off x="938664" y="6306287"/>
            <a:ext cx="2414726"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43B72604-B8F5-1801-A54A-3FB8D8366F4B}"/>
              </a:ext>
            </a:extLst>
          </p:cNvPr>
          <p:cNvSpPr txBox="1"/>
          <p:nvPr/>
        </p:nvSpPr>
        <p:spPr>
          <a:xfrm>
            <a:off x="6230228" y="180702"/>
            <a:ext cx="4924695" cy="1477328"/>
          </a:xfrm>
          <a:prstGeom prst="rect">
            <a:avLst/>
          </a:prstGeom>
          <a:noFill/>
        </p:spPr>
        <p:txBody>
          <a:bodyPr wrap="square" rtlCol="0">
            <a:spAutoFit/>
          </a:bodyPr>
          <a:lstStyle/>
          <a:p>
            <a:r>
              <a:rPr lang="es-ES" dirty="0"/>
              <a:t>A continuación llena el corazón de acuerdo a cuanto sientes esos sentimientos.  Si te enojas mucho entonces usa mucho de ese color para el corazón. Haz lo mismo con todos los sentimientos</a:t>
            </a:r>
            <a:endParaRPr lang="en-US" dirty="0"/>
          </a:p>
        </p:txBody>
      </p:sp>
      <p:sp>
        <p:nvSpPr>
          <p:cNvPr id="24" name="Heart 23">
            <a:extLst>
              <a:ext uri="{FF2B5EF4-FFF2-40B4-BE49-F238E27FC236}">
                <a16:creationId xmlns:a16="http://schemas.microsoft.com/office/drawing/2014/main" id="{221D4CBB-B8C4-2F0B-5212-11BCC331BEE6}"/>
              </a:ext>
            </a:extLst>
          </p:cNvPr>
          <p:cNvSpPr/>
          <p:nvPr/>
        </p:nvSpPr>
        <p:spPr>
          <a:xfrm>
            <a:off x="3719158" y="1488910"/>
            <a:ext cx="6338656" cy="5264457"/>
          </a:xfrm>
          <a:prstGeom prst="hear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16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WelcomeDoc">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Hands_Cameo_New_Cameo_Win32_SD_v13" id="{AE311F7C-B88B-4B31-8AA9-C0FC395754AC}" vid="{CCC02037-A941-4852-B46B-9B500AF27D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1B280EB2-8DAF-45FC-9AD2-BF68829F868D}">
  <ds:schemaRefs>
    <ds:schemaRef ds:uri="http://schemas.microsoft.com/office/2006/metadata/properties"/>
    <ds:schemaRef ds:uri="http://www.w3.org/XML/1998/namespace"/>
    <ds:schemaRef ds:uri="16c05727-aa75-4e4a-9b5f-8a80a1165891"/>
    <ds:schemaRef ds:uri="http://purl.org/dc/terms/"/>
    <ds:schemaRef ds:uri="http://purl.org/dc/elements/1.1/"/>
    <ds:schemaRef ds:uri="http://schemas.microsoft.com/office/2006/documentManagement/types"/>
    <ds:schemaRef ds:uri="71af3243-3dd4-4a8d-8c0d-dd76da1f02a5"/>
    <ds:schemaRef ds:uri="http://schemas.openxmlformats.org/package/2006/metadata/core-properties"/>
    <ds:schemaRef ds:uri="http://schemas.microsoft.com/office/infopath/2007/PartnerControls"/>
    <ds:schemaRef ds:uri="http://purl.org/dc/dcmitype/"/>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{2F91EB19-85D0-458D-955A-A67871D4BF31}tf22790323_win32</Template>
  <TotalTime>2882</TotalTime>
  <Words>872</Words>
  <Application>Microsoft Office PowerPoint</Application>
  <PresentationFormat>Widescreen</PresentationFormat>
  <Paragraphs>295</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Next LT Pro</vt:lpstr>
      <vt:lpstr>Calibri</vt:lpstr>
      <vt:lpstr>Courier New</vt:lpstr>
      <vt:lpstr>Dreaming Outloud Pro</vt:lpstr>
      <vt:lpstr>Posterama</vt:lpstr>
      <vt:lpstr>Quicksand</vt:lpstr>
      <vt:lpstr>Segoe UI</vt:lpstr>
      <vt:lpstr>Segoe UI Semibold</vt:lpstr>
      <vt:lpstr>WelcomeDoc</vt:lpstr>
      <vt:lpstr>sentimientos</vt:lpstr>
      <vt:lpstr>Instrucciones</vt:lpstr>
      <vt:lpstr>Haz una lista de todas las palabras de sentimientos que se te ocurran en 30 segundos</vt:lpstr>
      <vt:lpstr>Une el color con el sentimiento (Coge las flechas y empareja la palabra de sentimiento con el color que la representa)</vt:lpstr>
      <vt:lpstr>¿DE QUÉ COLOR TE SIENTES HOY? </vt:lpstr>
      <vt:lpstr>Vamos a Emparejar</vt:lpstr>
      <vt:lpstr>Emociones Contradictorias</vt:lpstr>
      <vt:lpstr>PowerPoint Presentation</vt:lpstr>
      <vt:lpstr>Colorea tu corazón</vt:lpstr>
      <vt:lpstr>Colorea tu corazón</vt:lpstr>
      <vt:lpstr>EN QUÉ PARTE DE TU CUERPO SIENTES SENSACIONES</vt:lpstr>
      <vt:lpstr>¿Cuán grandes son tus sentimientos?  Pide a tu terapeuta que suba el color hasta el número que sientas hoy.   ¿Cómo te sientes cuando piensas en lo malo que pasó? </vt:lpstr>
      <vt:lpstr>PowerPoint Presentation</vt:lpstr>
      <vt:lpstr>PowerPoint Presentation</vt:lpstr>
      <vt:lpstr>PowerPoint Presentation</vt:lpstr>
      <vt:lpstr>PowerPoint Presentation</vt:lpstr>
      <vt:lpstr>PowerPoint Presentation</vt:lpstr>
      <vt:lpstr>¿Cuál es la diferencia entre un 1 y un 10?</vt:lpstr>
      <vt:lpstr>¿Necesitas cosas diferentes para ayudarte en un 1 vs. un 10?  </vt:lpstr>
      <vt:lpstr>Haz una lista de habilidades de afrontamiento que podrías utilizar cuando tengas grandes sentimientos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FEELINGS CHECK-IN</dc:title>
  <dc:creator>Paula Condol</dc:creator>
  <cp:lastModifiedBy>Cruz Aguayo, Natalia</cp:lastModifiedBy>
  <cp:revision>16</cp:revision>
  <dcterms:created xsi:type="dcterms:W3CDTF">2023-05-31T19:45:59Z</dcterms:created>
  <dcterms:modified xsi:type="dcterms:W3CDTF">2023-10-07T15:51:30Z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