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4" r:id="rId2"/>
    <p:sldId id="296" r:id="rId3"/>
    <p:sldId id="292" r:id="rId4"/>
    <p:sldId id="281" r:id="rId5"/>
    <p:sldId id="301" r:id="rId6"/>
    <p:sldId id="300" r:id="rId7"/>
    <p:sldId id="299" r:id="rId8"/>
    <p:sldId id="269" r:id="rId9"/>
    <p:sldId id="280" r:id="rId10"/>
    <p:sldId id="283" r:id="rId11"/>
    <p:sldId id="282" r:id="rId12"/>
    <p:sldId id="284" r:id="rId13"/>
    <p:sldId id="285" r:id="rId14"/>
    <p:sldId id="286" r:id="rId15"/>
    <p:sldId id="287" r:id="rId16"/>
    <p:sldId id="295" r:id="rId17"/>
    <p:sldId id="298" r:id="rId18"/>
    <p:sldId id="290" r:id="rId19"/>
    <p:sldId id="297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E905A-FD20-4106-B372-50F32DAAB25F}" v="258" dt="2023-09-11T18:12:32.51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5" autoAdjust="0"/>
    <p:restoredTop sz="94280" autoAdjust="0"/>
  </p:normalViewPr>
  <p:slideViewPr>
    <p:cSldViewPr showGuides="1">
      <p:cViewPr varScale="1">
        <p:scale>
          <a:sx n="62" d="100"/>
          <a:sy n="62" d="100"/>
        </p:scale>
        <p:origin x="108" y="12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3/6/2024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3/6/2024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3/6/2024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3/6/2024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png"/><Relationship Id="rId3" Type="http://schemas.openxmlformats.org/officeDocument/2006/relationships/slide" Target="slide14.xml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png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 Historia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Explicación de la Narrativa del Trauma</a:t>
            </a:r>
            <a:endParaRPr lang="en-US" dirty="0"/>
          </a:p>
        </p:txBody>
      </p:sp>
      <p:pic>
        <p:nvPicPr>
          <p:cNvPr id="1026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5874320-A0C7-86FB-991D-3E718948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381000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sientes</a:t>
            </a:r>
            <a:r>
              <a:rPr lang="en-US" dirty="0"/>
              <a:t> NERVIOSO/A</a:t>
            </a:r>
          </a:p>
        </p:txBody>
      </p:sp>
      <p:pic>
        <p:nvPicPr>
          <p:cNvPr id="5" name="Content Placeholder 4" descr="Not Impressed Broccoli">
            <a:extLst>
              <a:ext uri="{FF2B5EF4-FFF2-40B4-BE49-F238E27FC236}">
                <a16:creationId xmlns:a16="http://schemas.microsoft.com/office/drawing/2014/main" id="{C80EDA2C-D816-90CF-AFAF-0AC4B54FAC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0A360CBC-CCEA-FBFF-F9D3-733A57D5CB04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6792-EC20-B65B-2AD0-B190937B4B29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s-ES" dirty="0"/>
              <a:t>Explica por qué crees que te sientes así al escribir tu historia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83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sientes</a:t>
            </a:r>
            <a:r>
              <a:rPr lang="en-US" dirty="0"/>
              <a:t> TRISTE</a:t>
            </a:r>
          </a:p>
        </p:txBody>
      </p:sp>
      <p:pic>
        <p:nvPicPr>
          <p:cNvPr id="6" name="Content Placeholder 5" descr="Sad Broccoli">
            <a:extLst>
              <a:ext uri="{FF2B5EF4-FFF2-40B4-BE49-F238E27FC236}">
                <a16:creationId xmlns:a16="http://schemas.microsoft.com/office/drawing/2014/main" id="{F9AB7666-3D32-475A-8E8D-44B6DAFFC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5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D083EE8B-771D-9F5F-3573-E2995241AA0B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EA2D3-EFD8-2506-E5E0-00EB2CEA2F1A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s-ES" dirty="0"/>
              <a:t>Explica por qué crees que te sientes así al escribir tu historia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93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sientes</a:t>
            </a:r>
            <a:r>
              <a:rPr lang="en-US" dirty="0"/>
              <a:t> ENOJADO/A</a:t>
            </a:r>
          </a:p>
        </p:txBody>
      </p:sp>
      <p:pic>
        <p:nvPicPr>
          <p:cNvPr id="5" name="Content Placeholder 4" descr="Angry Broccoli">
            <a:extLst>
              <a:ext uri="{FF2B5EF4-FFF2-40B4-BE49-F238E27FC236}">
                <a16:creationId xmlns:a16="http://schemas.microsoft.com/office/drawing/2014/main" id="{78650692-F18B-339F-602F-B1DA820F9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14970C51-6A0A-3A27-0188-A4666233FBD2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B2491-50B8-E47F-C7B1-0726816889D5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s-ES" dirty="0"/>
              <a:t>Explica por qué crees que te sientes así al escribir tu historia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06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sientes</a:t>
            </a:r>
            <a:r>
              <a:rPr lang="en-US" dirty="0"/>
              <a:t> INSEGURO/A</a:t>
            </a:r>
          </a:p>
        </p:txBody>
      </p:sp>
      <p:pic>
        <p:nvPicPr>
          <p:cNvPr id="5" name="Content Placeholder 4" descr="Confused Broccoli">
            <a:extLst>
              <a:ext uri="{FF2B5EF4-FFF2-40B4-BE49-F238E27FC236}">
                <a16:creationId xmlns:a16="http://schemas.microsoft.com/office/drawing/2014/main" id="{685C202C-18A1-0C08-A9D2-61C56B6FB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0064972F-F9A3-E873-0C78-BAFD8163B90F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A4630-E72D-C5C8-E47F-4D28DF39B7DE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s-ES" dirty="0"/>
              <a:t>Explica por qué crees que te sientes así al escribir tu historia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39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 err="1"/>
              <a:t>Sientes</a:t>
            </a:r>
            <a:r>
              <a:rPr lang="en-US" dirty="0"/>
              <a:t> OTRA EMOCIÓN </a:t>
            </a:r>
          </a:p>
        </p:txBody>
      </p:sp>
      <p:pic>
        <p:nvPicPr>
          <p:cNvPr id="5" name="Content Placeholder 4" descr="Sad Broccoli">
            <a:extLst>
              <a:ext uri="{FF2B5EF4-FFF2-40B4-BE49-F238E27FC236}">
                <a16:creationId xmlns:a16="http://schemas.microsoft.com/office/drawing/2014/main" id="{E0610195-9258-E865-61D3-16631FBDC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5DE4207D-FCEF-5A70-0711-8E0447293CC7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35B4588-401E-F9BB-3A02-12CEE9512E5D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04165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crees</a:t>
            </a:r>
            <a:r>
              <a:rPr lang="en-US" dirty="0"/>
              <a:t> que </a:t>
            </a:r>
            <a:r>
              <a:rPr lang="en-US" dirty="0" err="1"/>
              <a:t>sientes</a:t>
            </a:r>
            <a:r>
              <a:rPr lang="en-US" dirty="0"/>
              <a:t>? </a:t>
            </a:r>
          </a:p>
          <a:p>
            <a:pPr indent="-304165">
              <a:lnSpc>
                <a:spcPct val="95000"/>
              </a:lnSpc>
              <a:spcAft>
                <a:spcPts val="600"/>
              </a:spcAft>
            </a:pPr>
            <a:endParaRPr lang="en-US" dirty="0"/>
          </a:p>
          <a:p>
            <a:pPr indent="-304165">
              <a:lnSpc>
                <a:spcPct val="95000"/>
              </a:lnSpc>
              <a:spcAft>
                <a:spcPts val="600"/>
              </a:spcAft>
            </a:pPr>
            <a:r>
              <a:rPr lang="es-ES" dirty="0"/>
              <a:t>Explica por qué crees que te sientes así al escribir tu historia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74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BECF-69D8-068E-B51B-B4CE88C2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algn="ctr"/>
            <a:r>
              <a:rPr lang="es-ES" dirty="0"/>
              <a:t>Prepárate para escribir tu historia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2ED1-725B-DA35-A2A3-F0E987EE4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389" y="3410155"/>
            <a:ext cx="4977104" cy="1190894"/>
          </a:xfrm>
        </p:spPr>
        <p:txBody>
          <a:bodyPr vert="horz" lIns="121899" tIns="60949" rIns="121899" bIns="60949" rtlCol="0" anchor="t">
            <a:normAutofit fontScale="92500"/>
          </a:bodyPr>
          <a:lstStyle/>
          <a:p>
            <a:pPr marL="304165" indent="-304165"/>
            <a:r>
              <a:rPr lang="es-ES" dirty="0"/>
              <a:t>¡Escojamos destrezas de relajación que te serían útiles a la hora de escribir tu historia</a:t>
            </a:r>
            <a:r>
              <a:rPr lang="en-US" dirty="0"/>
              <a:t>!</a:t>
            </a:r>
          </a:p>
          <a:p>
            <a:pPr marL="426645" lvl="1" indent="0">
              <a:buNone/>
            </a:pPr>
            <a:endParaRPr lang="en-US" sz="2400" dirty="0"/>
          </a:p>
        </p:txBody>
      </p:sp>
      <p:pic>
        <p:nvPicPr>
          <p:cNvPr id="14" name="Picture 13" descr="A group of colorful notes pinned to a cork board&#10;&#10;Description automatically generated">
            <a:extLst>
              <a:ext uri="{FF2B5EF4-FFF2-40B4-BE49-F238E27FC236}">
                <a16:creationId xmlns:a16="http://schemas.microsoft.com/office/drawing/2014/main" id="{B07A6E1A-7DE6-82BC-7628-95BE233F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884" y="2112335"/>
            <a:ext cx="5675041" cy="378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670A43-FF1E-5DAA-4C2F-3ABD2F30E4EA}"/>
              </a:ext>
            </a:extLst>
          </p:cNvPr>
          <p:cNvSpPr txBox="1"/>
          <p:nvPr/>
        </p:nvSpPr>
        <p:spPr>
          <a:xfrm>
            <a:off x="6329286" y="2819239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7793CE-1676-8C3C-C251-4180E2DBB424}"/>
              </a:ext>
            </a:extLst>
          </p:cNvPr>
          <p:cNvSpPr txBox="1"/>
          <p:nvPr/>
        </p:nvSpPr>
        <p:spPr>
          <a:xfrm>
            <a:off x="7927416" y="2922047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4CED5-CF79-3DC5-2AA0-0F83AB66633A}"/>
              </a:ext>
            </a:extLst>
          </p:cNvPr>
          <p:cNvSpPr txBox="1"/>
          <p:nvPr/>
        </p:nvSpPr>
        <p:spPr>
          <a:xfrm>
            <a:off x="9476698" y="2875493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F48B62-FC82-F939-09EF-BE7C41DEBA5C}"/>
              </a:ext>
            </a:extLst>
          </p:cNvPr>
          <p:cNvSpPr txBox="1"/>
          <p:nvPr/>
        </p:nvSpPr>
        <p:spPr>
          <a:xfrm>
            <a:off x="6285323" y="4565291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40836-398F-AE55-767A-A06A00EBBE38}"/>
              </a:ext>
            </a:extLst>
          </p:cNvPr>
          <p:cNvSpPr txBox="1"/>
          <p:nvPr/>
        </p:nvSpPr>
        <p:spPr>
          <a:xfrm>
            <a:off x="7890597" y="4537407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754B5-2976-82C0-F42E-79E582E80FBD}"/>
              </a:ext>
            </a:extLst>
          </p:cNvPr>
          <p:cNvSpPr txBox="1"/>
          <p:nvPr/>
        </p:nvSpPr>
        <p:spPr>
          <a:xfrm>
            <a:off x="9570528" y="4565534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08A4-8332-5F4D-011A-2AF4779D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algn="ctr"/>
            <a:r>
              <a:rPr lang="es-ES" dirty="0"/>
              <a:t>¿Quiénes son tus personas de confianza</a:t>
            </a:r>
            <a:r>
              <a:rPr lang="en-US" dirty="0"/>
              <a:t>?</a:t>
            </a:r>
          </a:p>
        </p:txBody>
      </p:sp>
      <p:pic>
        <p:nvPicPr>
          <p:cNvPr id="4" name="Picture 3" descr="A list of lines on a paper&#10;&#10;Description automatically generated">
            <a:extLst>
              <a:ext uri="{FF2B5EF4-FFF2-40B4-BE49-F238E27FC236}">
                <a16:creationId xmlns:a16="http://schemas.microsoft.com/office/drawing/2014/main" id="{55B71659-24F7-6E5B-9221-FC055805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96" y="1632094"/>
            <a:ext cx="2687399" cy="4778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FDEC7-B9D3-4B1E-0E5F-9D66A410A3DD}"/>
              </a:ext>
            </a:extLst>
          </p:cNvPr>
          <p:cNvSpPr txBox="1"/>
          <p:nvPr/>
        </p:nvSpPr>
        <p:spPr>
          <a:xfrm>
            <a:off x="7389238" y="262371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EE1AE-56F1-39CD-F045-7F1F604F598E}"/>
              </a:ext>
            </a:extLst>
          </p:cNvPr>
          <p:cNvSpPr txBox="1"/>
          <p:nvPr/>
        </p:nvSpPr>
        <p:spPr>
          <a:xfrm>
            <a:off x="7392504" y="2855679"/>
            <a:ext cx="1708342" cy="293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A055D-4E85-1441-83F0-13F69BE4D561}"/>
              </a:ext>
            </a:extLst>
          </p:cNvPr>
          <p:cNvSpPr txBox="1"/>
          <p:nvPr/>
        </p:nvSpPr>
        <p:spPr>
          <a:xfrm>
            <a:off x="7392673" y="2627535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5D3FC-1CF2-9BC1-63DF-C3FF43730389}"/>
              </a:ext>
            </a:extLst>
          </p:cNvPr>
          <p:cNvSpPr txBox="1"/>
          <p:nvPr/>
        </p:nvSpPr>
        <p:spPr>
          <a:xfrm>
            <a:off x="7392843" y="2879707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51CF1-3259-406F-6259-6661D515F2E7}"/>
              </a:ext>
            </a:extLst>
          </p:cNvPr>
          <p:cNvSpPr txBox="1"/>
          <p:nvPr/>
        </p:nvSpPr>
        <p:spPr>
          <a:xfrm>
            <a:off x="7377333" y="3637759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3BBD6-1817-DC5E-C3A4-E4C1AE0F57AB}"/>
              </a:ext>
            </a:extLst>
          </p:cNvPr>
          <p:cNvSpPr txBox="1"/>
          <p:nvPr/>
        </p:nvSpPr>
        <p:spPr>
          <a:xfrm>
            <a:off x="7393352" y="2601324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7407F-860D-A224-43EB-84D5441CC852}"/>
              </a:ext>
            </a:extLst>
          </p:cNvPr>
          <p:cNvSpPr txBox="1"/>
          <p:nvPr/>
        </p:nvSpPr>
        <p:spPr>
          <a:xfrm>
            <a:off x="7376265" y="4145811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A77F3A-11B5-49D0-2F4D-186B2053D453}"/>
              </a:ext>
            </a:extLst>
          </p:cNvPr>
          <p:cNvSpPr txBox="1"/>
          <p:nvPr/>
        </p:nvSpPr>
        <p:spPr>
          <a:xfrm>
            <a:off x="7392285" y="4397984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3745E-2AD9-C004-6F6F-D7D3EA3337A1}"/>
              </a:ext>
            </a:extLst>
          </p:cNvPr>
          <p:cNvSpPr txBox="1"/>
          <p:nvPr/>
        </p:nvSpPr>
        <p:spPr>
          <a:xfrm>
            <a:off x="7394752" y="311206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8864D2-A4B2-7BA1-1EF3-80E7AA9267CD}"/>
              </a:ext>
            </a:extLst>
          </p:cNvPr>
          <p:cNvSpPr txBox="1"/>
          <p:nvPr/>
        </p:nvSpPr>
        <p:spPr>
          <a:xfrm>
            <a:off x="7386997" y="4870617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72DEBC-7691-3DE5-59B6-BF1A8A94DD3E}"/>
              </a:ext>
            </a:extLst>
          </p:cNvPr>
          <p:cNvSpPr txBox="1"/>
          <p:nvPr/>
        </p:nvSpPr>
        <p:spPr>
          <a:xfrm>
            <a:off x="7397213" y="5122790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4E870-366A-0509-9180-9B5FB2E837F5}"/>
              </a:ext>
            </a:extLst>
          </p:cNvPr>
          <p:cNvSpPr txBox="1"/>
          <p:nvPr/>
        </p:nvSpPr>
        <p:spPr>
          <a:xfrm>
            <a:off x="7458662" y="537496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pic>
        <p:nvPicPr>
          <p:cNvPr id="3" name="Picture 2" descr="A group of people with their hands up&#10;&#10;Description automatically generated">
            <a:extLst>
              <a:ext uri="{FF2B5EF4-FFF2-40B4-BE49-F238E27FC236}">
                <a16:creationId xmlns:a16="http://schemas.microsoft.com/office/drawing/2014/main" id="{6B1DB16E-7C4C-61D9-D07E-B9C9156E8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38"/>
          <a:stretch/>
        </p:blipFill>
        <p:spPr>
          <a:xfrm>
            <a:off x="2040032" y="2386980"/>
            <a:ext cx="3605926" cy="2895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BA55E-F20A-2BF9-792C-398419805CD6}"/>
              </a:ext>
            </a:extLst>
          </p:cNvPr>
          <p:cNvSpPr txBox="1"/>
          <p:nvPr/>
        </p:nvSpPr>
        <p:spPr>
          <a:xfrm>
            <a:off x="7406264" y="3369095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DBE94-EFF0-012F-D07A-FD1F385EC119}"/>
              </a:ext>
            </a:extLst>
          </p:cNvPr>
          <p:cNvSpPr txBox="1"/>
          <p:nvPr/>
        </p:nvSpPr>
        <p:spPr>
          <a:xfrm>
            <a:off x="7380378" y="362190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97124-E058-8140-B511-EF3DBE3E9E83}"/>
              </a:ext>
            </a:extLst>
          </p:cNvPr>
          <p:cNvSpPr txBox="1"/>
          <p:nvPr/>
        </p:nvSpPr>
        <p:spPr>
          <a:xfrm>
            <a:off x="7407200" y="3835966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D538D-7FEF-44D8-BB04-2F7C06DFBA47}"/>
              </a:ext>
            </a:extLst>
          </p:cNvPr>
          <p:cNvSpPr txBox="1"/>
          <p:nvPr/>
        </p:nvSpPr>
        <p:spPr>
          <a:xfrm>
            <a:off x="7403261" y="4619976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424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0AC3720-9158-3CEA-1CC1-B7B5ACE22AC8}"/>
              </a:ext>
            </a:extLst>
          </p:cNvPr>
          <p:cNvSpPr/>
          <p:nvPr/>
        </p:nvSpPr>
        <p:spPr>
          <a:xfrm>
            <a:off x="2589212" y="1828800"/>
            <a:ext cx="7391400" cy="3886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FF2E3-4884-45A8-7CAC-2280530B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b">
            <a:noAutofit/>
          </a:bodyPr>
          <a:lstStyle/>
          <a:p>
            <a:pPr algn="ctr"/>
            <a:r>
              <a:rPr lang="es-ES" sz="3200" dirty="0"/>
              <a:t>Escojamos algunos pensamientos positivos y útiles. Marca con un círculo tus favoritos utilizando la herramienta de Dibujar</a:t>
            </a:r>
            <a:r>
              <a:rPr lang="en-US" sz="3200" dirty="0"/>
              <a:t>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A1B6D-84FF-5523-1643-4F5B9DC1B896}"/>
              </a:ext>
            </a:extLst>
          </p:cNvPr>
          <p:cNvSpPr txBox="1"/>
          <p:nvPr/>
        </p:nvSpPr>
        <p:spPr>
          <a:xfrm>
            <a:off x="3579812" y="2971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Yo</a:t>
            </a:r>
            <a:r>
              <a:rPr lang="en-US" sz="1600" dirty="0"/>
              <a:t> soy </a:t>
            </a:r>
            <a:r>
              <a:rPr lang="en-US" sz="1600" dirty="0" err="1"/>
              <a:t>fuerte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975A5-370C-6985-2E72-BB9802BBDBD9}"/>
              </a:ext>
            </a:extLst>
          </p:cNvPr>
          <p:cNvSpPr txBox="1"/>
          <p:nvPr/>
        </p:nvSpPr>
        <p:spPr>
          <a:xfrm>
            <a:off x="5561012" y="2575313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Yo</a:t>
            </a:r>
            <a:r>
              <a:rPr lang="en-US" sz="1600" dirty="0"/>
              <a:t> soy </a:t>
            </a:r>
            <a:r>
              <a:rPr lang="en-US" sz="1600" dirty="0" err="1"/>
              <a:t>valiente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547DA-3511-3ABA-24F2-648557C34A91}"/>
              </a:ext>
            </a:extLst>
          </p:cNvPr>
          <p:cNvSpPr txBox="1"/>
          <p:nvPr/>
        </p:nvSpPr>
        <p:spPr>
          <a:xfrm>
            <a:off x="5332412" y="3310354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lograr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difíciles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33CA0-8B7E-3CA9-F94C-DD09398A9D1D}"/>
              </a:ext>
            </a:extLst>
          </p:cNvPr>
          <p:cNvSpPr txBox="1"/>
          <p:nvPr/>
        </p:nvSpPr>
        <p:spPr>
          <a:xfrm>
            <a:off x="5942012" y="4271288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Puedo</a:t>
            </a:r>
            <a:r>
              <a:rPr lang="en-US" sz="1600" dirty="0"/>
              <a:t> </a:t>
            </a:r>
            <a:r>
              <a:rPr lang="en-US" sz="1600" dirty="0" err="1"/>
              <a:t>sanar</a:t>
            </a:r>
            <a:r>
              <a:rPr lang="en-US" sz="1600" dirty="0"/>
              <a:t> del 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7BD5F-8AF4-A38D-634B-FFE8394DE0F8}"/>
              </a:ext>
            </a:extLst>
          </p:cNvPr>
          <p:cNvSpPr txBox="1"/>
          <p:nvPr/>
        </p:nvSpPr>
        <p:spPr>
          <a:xfrm>
            <a:off x="8075612" y="28403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Yo</a:t>
            </a:r>
            <a:r>
              <a:rPr lang="en-US" sz="1800" dirty="0"/>
              <a:t> </a:t>
            </a:r>
            <a:r>
              <a:rPr lang="en-US" sz="1800" dirty="0" err="1"/>
              <a:t>puedo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FE7D-2E04-E3FD-DE2F-9264797AFAF9}"/>
              </a:ext>
            </a:extLst>
          </p:cNvPr>
          <p:cNvSpPr txBox="1"/>
          <p:nvPr/>
        </p:nvSpPr>
        <p:spPr>
          <a:xfrm>
            <a:off x="3998912" y="4770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estoy</a:t>
            </a:r>
            <a:r>
              <a:rPr lang="en-US" dirty="0"/>
              <a:t> solo/a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71E48-EB1C-3FF9-B21A-E23EA18A02C3}"/>
              </a:ext>
            </a:extLst>
          </p:cNvPr>
          <p:cNvSpPr txBox="1"/>
          <p:nvPr/>
        </p:nvSpPr>
        <p:spPr>
          <a:xfrm>
            <a:off x="3427412" y="405278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 </a:t>
            </a:r>
            <a:r>
              <a:rPr lang="en-US" sz="1400" dirty="0" err="1"/>
              <a:t>sentiré</a:t>
            </a:r>
            <a:r>
              <a:rPr lang="en-US" sz="1400" dirty="0"/>
              <a:t> </a:t>
            </a:r>
            <a:r>
              <a:rPr lang="en-US" sz="1400" dirty="0" err="1"/>
              <a:t>mejor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23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F7D7-AE31-9E81-21E8-DD8C7EE8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pregunta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Miss You Broccoli">
            <a:extLst>
              <a:ext uri="{FF2B5EF4-FFF2-40B4-BE49-F238E27FC236}">
                <a16:creationId xmlns:a16="http://schemas.microsoft.com/office/drawing/2014/main" id="{318FC0E2-BBCF-3842-07EF-EC55179E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01800"/>
            <a:ext cx="4470400" cy="4470400"/>
          </a:xfrm>
        </p:spPr>
      </p:pic>
    </p:spTree>
    <p:extLst>
      <p:ext uri="{BB962C8B-B14F-4D97-AF65-F5344CB8AC3E}">
        <p14:creationId xmlns:p14="http://schemas.microsoft.com/office/powerpoint/2010/main" val="35347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39C4-F543-9AE7-12B4-82A2311D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¿Quieres empezar hoy o esperar a la semana que viene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On My Way Broccoli">
            <a:extLst>
              <a:ext uri="{FF2B5EF4-FFF2-40B4-BE49-F238E27FC236}">
                <a16:creationId xmlns:a16="http://schemas.microsoft.com/office/drawing/2014/main" id="{D6E9FAEE-4206-E0BC-8F74-A72C59114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01800"/>
            <a:ext cx="4470400" cy="4470400"/>
          </a:xfrm>
        </p:spPr>
      </p:pic>
    </p:spTree>
    <p:extLst>
      <p:ext uri="{BB962C8B-B14F-4D97-AF65-F5344CB8AC3E}">
        <p14:creationId xmlns:p14="http://schemas.microsoft.com/office/powerpoint/2010/main" val="22248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5CAF-F64A-9E35-765F-D6D36170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Instrucciones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D349-522F-A584-2804-5BB1AB39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 err="1"/>
              <a:t>Páginas</a:t>
            </a:r>
            <a:r>
              <a:rPr lang="en-US" dirty="0"/>
              <a:t> 2 – 6 </a:t>
            </a:r>
            <a:r>
              <a:rPr lang="es-ES" dirty="0"/>
              <a:t>repasar lo que define una historia, por qué los niños y los adolescentes escriben historias, y algunas citas de niños y adolescentes que han completado sus historias.</a:t>
            </a:r>
            <a:endParaRPr lang="en-US" dirty="0"/>
          </a:p>
          <a:p>
            <a:pPr marL="304165" indent="-304165"/>
            <a:r>
              <a:rPr lang="en-US" dirty="0"/>
              <a:t>A la </a:t>
            </a:r>
            <a:r>
              <a:rPr lang="en-US" dirty="0" err="1"/>
              <a:t>Página</a:t>
            </a:r>
            <a:r>
              <a:rPr lang="en-US" dirty="0"/>
              <a:t> 7 </a:t>
            </a:r>
            <a:r>
              <a:rPr lang="es-ES" dirty="0"/>
              <a:t>se le puede hacer clic </a:t>
            </a:r>
            <a:r>
              <a:rPr lang="en-US" dirty="0"/>
              <a:t>– </a:t>
            </a:r>
            <a:r>
              <a:rPr lang="es-ES" dirty="0"/>
              <a:t>pídale al cliente que elija una emoción que esté sintiendo y haga clic en el ícono. Esto le llevará a una nueva página en la que podrá preguntar al cliente por qué se siente así</a:t>
            </a:r>
            <a:r>
              <a:rPr lang="en-US" dirty="0"/>
              <a:t>.</a:t>
            </a:r>
          </a:p>
          <a:p>
            <a:pPr marL="730885" lvl="1" indent="-304165"/>
            <a:r>
              <a:rPr lang="es-ES" dirty="0"/>
              <a:t>Los clientes pueden elegir más de una emoción. Haga clic en la flecha de la esquina inferior derecha para volver a la pantalla original</a:t>
            </a:r>
            <a:r>
              <a:rPr lang="en-US" dirty="0"/>
              <a:t>.</a:t>
            </a:r>
          </a:p>
          <a:p>
            <a:pPr marL="304165" indent="-304165"/>
            <a:r>
              <a:rPr lang="en-US" dirty="0" err="1"/>
              <a:t>Páginas</a:t>
            </a:r>
            <a:r>
              <a:rPr lang="en-US" dirty="0"/>
              <a:t> 15 – 19 </a:t>
            </a:r>
            <a:r>
              <a:rPr lang="es-ES" dirty="0"/>
              <a:t>serán completadas por usted y el cliente. Utilícelo en " Normal View " para añadir texto y dibujar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3A4-BDBF-1385-D7F6-A722DEBD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Historia?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A739C-788E-00C9-A19F-324EA8862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vert="horz" lIns="121899" tIns="60949" rIns="121899" bIns="60949" rtlCol="0" anchor="t">
            <a:normAutofit lnSpcReduction="10000"/>
          </a:bodyPr>
          <a:lstStyle/>
          <a:p>
            <a:pPr marL="304165" indent="-304165"/>
            <a:r>
              <a:rPr lang="es-ES" dirty="0"/>
              <a:t>Una historia es algo que hacemos para hablar de ti y de las cosas malas o espantosas que te han pasado en la vida. </a:t>
            </a:r>
          </a:p>
          <a:p>
            <a:pPr marL="304165" indent="-304165"/>
            <a:r>
              <a:rPr lang="es-ES" dirty="0"/>
              <a:t>¡Puedes contar tu historia de distintas maneras</a:t>
            </a:r>
            <a:r>
              <a:rPr lang="en-US" dirty="0"/>
              <a:t>!</a:t>
            </a:r>
          </a:p>
          <a:p>
            <a:pPr marL="730885" lvl="1" indent="-304165"/>
            <a:r>
              <a:rPr lang="es-ES" sz="2400" dirty="0"/>
              <a:t>Hacer un libro por capítulos</a:t>
            </a:r>
          </a:p>
          <a:p>
            <a:pPr marL="730885" lvl="1" indent="-304165"/>
            <a:r>
              <a:rPr lang="es-ES" sz="2400" dirty="0"/>
              <a:t>Colorear dibujos</a:t>
            </a:r>
          </a:p>
          <a:p>
            <a:pPr marL="730885" lvl="1" indent="-304165"/>
            <a:r>
              <a:rPr lang="es-ES" sz="2400" dirty="0"/>
              <a:t>Pintar</a:t>
            </a:r>
            <a:endParaRPr lang="en-US" sz="2400" dirty="0"/>
          </a:p>
        </p:txBody>
      </p:sp>
      <p:pic>
        <p:nvPicPr>
          <p:cNvPr id="5" name="Picture 4" descr="Colorful paint and brushes in a circle">
            <a:extLst>
              <a:ext uri="{FF2B5EF4-FFF2-40B4-BE49-F238E27FC236}">
                <a16:creationId xmlns:a16="http://schemas.microsoft.com/office/drawing/2014/main" id="{B2C6D0A1-ABEF-B4DC-B84D-715EA5D0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r="15688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0971451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que </a:t>
            </a:r>
            <a:r>
              <a:rPr lang="en-US" dirty="0" err="1"/>
              <a:t>Escribir</a:t>
            </a:r>
            <a:r>
              <a:rPr lang="en-US" dirty="0"/>
              <a:t> mi Historia?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0A12B-7A93-D216-CFD6-C6ACEAE85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2946547"/>
            <a:ext cx="4977104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42900" indent="-342900"/>
            <a:r>
              <a:rPr lang="es-ES" dirty="0"/>
              <a:t>Hacer una historia te ayudará a organizar tus recuerdos y a aprender a cuidar tus grandes emociones</a:t>
            </a:r>
            <a:r>
              <a:rPr lang="en-US" dirty="0"/>
              <a:t>. </a:t>
            </a:r>
          </a:p>
        </p:txBody>
      </p:sp>
      <p:pic>
        <p:nvPicPr>
          <p:cNvPr id="11" name="Picture 10" descr="Close up of girl doing homework">
            <a:extLst>
              <a:ext uri="{FF2B5EF4-FFF2-40B4-BE49-F238E27FC236}">
                <a16:creationId xmlns:a16="http://schemas.microsoft.com/office/drawing/2014/main" id="{8EDAFBC7-49BF-5618-C790-29C54F8AE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133600"/>
            <a:ext cx="491404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6CBA75B7-2EEB-E7CE-AD4E-FAB3F2A7DE05}"/>
              </a:ext>
            </a:extLst>
          </p:cNvPr>
          <p:cNvSpPr/>
          <p:nvPr/>
        </p:nvSpPr>
        <p:spPr>
          <a:xfrm>
            <a:off x="1334148" y="4267200"/>
            <a:ext cx="3236264" cy="160682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s-ES" sz="3700" dirty="0"/>
              <a:t>Citas de Niños Luego de Completar su Narrativa o Historia de Trauma </a:t>
            </a:r>
            <a:r>
              <a:rPr lang="en-US" sz="3700" dirty="0"/>
              <a:t>:</a:t>
            </a:r>
          </a:p>
        </p:txBody>
      </p:sp>
      <p:sp>
        <p:nvSpPr>
          <p:cNvPr id="7" name="Oval Callout 22">
            <a:extLst>
              <a:ext uri="{FF2B5EF4-FFF2-40B4-BE49-F238E27FC236}">
                <a16:creationId xmlns:a16="http://schemas.microsoft.com/office/drawing/2014/main" id="{BB75CC5E-A045-163B-6F8B-618139597DA3}"/>
              </a:ext>
            </a:extLst>
          </p:cNvPr>
          <p:cNvSpPr/>
          <p:nvPr/>
        </p:nvSpPr>
        <p:spPr>
          <a:xfrm>
            <a:off x="5364750" y="1860676"/>
            <a:ext cx="2299062" cy="169827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20">
            <a:extLst>
              <a:ext uri="{FF2B5EF4-FFF2-40B4-BE49-F238E27FC236}">
                <a16:creationId xmlns:a16="http://schemas.microsoft.com/office/drawing/2014/main" id="{14693629-B54E-2026-A443-FB6497D650FE}"/>
              </a:ext>
            </a:extLst>
          </p:cNvPr>
          <p:cNvSpPr/>
          <p:nvPr/>
        </p:nvSpPr>
        <p:spPr>
          <a:xfrm>
            <a:off x="8191560" y="4216563"/>
            <a:ext cx="2743200" cy="185788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21">
            <a:extLst>
              <a:ext uri="{FF2B5EF4-FFF2-40B4-BE49-F238E27FC236}">
                <a16:creationId xmlns:a16="http://schemas.microsoft.com/office/drawing/2014/main" id="{A490C54C-66A5-994A-9C20-FB71D41C70B9}"/>
              </a:ext>
            </a:extLst>
          </p:cNvPr>
          <p:cNvSpPr/>
          <p:nvPr/>
        </p:nvSpPr>
        <p:spPr>
          <a:xfrm>
            <a:off x="8844731" y="1891980"/>
            <a:ext cx="2743200" cy="171632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8">
            <a:extLst>
              <a:ext uri="{FF2B5EF4-FFF2-40B4-BE49-F238E27FC236}">
                <a16:creationId xmlns:a16="http://schemas.microsoft.com/office/drawing/2014/main" id="{960C6301-F7CE-5F27-F0F9-D3D4448FE689}"/>
              </a:ext>
            </a:extLst>
          </p:cNvPr>
          <p:cNvSpPr/>
          <p:nvPr/>
        </p:nvSpPr>
        <p:spPr>
          <a:xfrm>
            <a:off x="1334148" y="1891980"/>
            <a:ext cx="2987040" cy="1745701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44A9A-7F06-7771-0241-FC5044D1468E}"/>
              </a:ext>
            </a:extLst>
          </p:cNvPr>
          <p:cNvSpPr txBox="1"/>
          <p:nvPr/>
        </p:nvSpPr>
        <p:spPr>
          <a:xfrm>
            <a:off x="1149271" y="2242312"/>
            <a:ext cx="296962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s-ES" sz="2000" dirty="0">
                <a:solidFill>
                  <a:schemeClr val="bg1"/>
                </a:solidFill>
              </a:rPr>
              <a:t>Sé que lo que me pasó no fue culpa mía</a:t>
            </a:r>
            <a:r>
              <a:rPr lang="en-US" sz="2000" dirty="0">
                <a:solidFill>
                  <a:schemeClr val="bg1"/>
                </a:solidFill>
              </a:rPr>
              <a:t>.”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3FDC6-BCA9-C96B-FBA3-AAA1E9C6CE8B}"/>
              </a:ext>
            </a:extLst>
          </p:cNvPr>
          <p:cNvSpPr txBox="1"/>
          <p:nvPr/>
        </p:nvSpPr>
        <p:spPr>
          <a:xfrm>
            <a:off x="4865930" y="2355868"/>
            <a:ext cx="28651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s-ES" sz="2000" dirty="0">
                <a:solidFill>
                  <a:schemeClr val="bg1"/>
                </a:solidFill>
              </a:rPr>
              <a:t>Ahora me siento más feliz</a:t>
            </a:r>
            <a:r>
              <a:rPr lang="en-US" sz="2000" dirty="0">
                <a:solidFill>
                  <a:schemeClr val="bg1"/>
                </a:solidFill>
              </a:rPr>
              <a:t>.”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B22B9-6180-5028-8E7B-9BE22187119B}"/>
              </a:ext>
            </a:extLst>
          </p:cNvPr>
          <p:cNvSpPr txBox="1"/>
          <p:nvPr/>
        </p:nvSpPr>
        <p:spPr>
          <a:xfrm>
            <a:off x="8779321" y="2137065"/>
            <a:ext cx="23704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s-ES" sz="2000" dirty="0">
                <a:solidFill>
                  <a:schemeClr val="bg1"/>
                </a:solidFill>
              </a:rPr>
              <a:t>Ya no creo que sea un niño malo</a:t>
            </a:r>
            <a:r>
              <a:rPr lang="en-US" sz="2000" dirty="0">
                <a:solidFill>
                  <a:schemeClr val="bg1"/>
                </a:solidFill>
              </a:rPr>
              <a:t>.”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C1036-62F0-260D-D432-E00FEBBC775E}"/>
              </a:ext>
            </a:extLst>
          </p:cNvPr>
          <p:cNvSpPr txBox="1"/>
          <p:nvPr/>
        </p:nvSpPr>
        <p:spPr>
          <a:xfrm>
            <a:off x="8138097" y="4406357"/>
            <a:ext cx="249065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s-ES" sz="2000" dirty="0">
                <a:solidFill>
                  <a:schemeClr val="bg1"/>
                </a:solidFill>
              </a:rPr>
              <a:t>Fue difícil al principio, y luego se hizo cada vez más fácil</a:t>
            </a:r>
            <a:r>
              <a:rPr lang="en-US" sz="2000" dirty="0">
                <a:solidFill>
                  <a:schemeClr val="bg1"/>
                </a:solidFill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5024F-9F68-D032-3DCE-CB98CBA2F2CE}"/>
              </a:ext>
            </a:extLst>
          </p:cNvPr>
          <p:cNvSpPr txBox="1"/>
          <p:nvPr/>
        </p:nvSpPr>
        <p:spPr>
          <a:xfrm>
            <a:off x="1199450" y="4562779"/>
            <a:ext cx="286926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s-ES" sz="2000" dirty="0">
                <a:solidFill>
                  <a:schemeClr val="bg1"/>
                </a:solidFill>
              </a:rPr>
              <a:t>¡Estoy entusiasmado/a con el futuro</a:t>
            </a:r>
            <a:r>
              <a:rPr lang="en-US" sz="2000" dirty="0">
                <a:solidFill>
                  <a:schemeClr val="bg1"/>
                </a:solidFill>
              </a:rPr>
              <a:t>!”</a:t>
            </a:r>
            <a:endParaRPr lang="en-US" dirty="0"/>
          </a:p>
        </p:txBody>
      </p:sp>
      <p:pic>
        <p:nvPicPr>
          <p:cNvPr id="38" name="Picture 37" descr="Young girl cheering two hands">
            <a:extLst>
              <a:ext uri="{FF2B5EF4-FFF2-40B4-BE49-F238E27FC236}">
                <a16:creationId xmlns:a16="http://schemas.microsoft.com/office/drawing/2014/main" id="{E9B77E0D-F8C6-E27D-7E4B-CDFEB3EC2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0" y="4827247"/>
            <a:ext cx="3521227" cy="64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/>
          <a:lstStyle/>
          <a:p>
            <a:r>
              <a:rPr lang="es-ES" dirty="0"/>
              <a:t>¿Qué Preguntas o Inquietudes Tienes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C54B8-04DD-0C69-805F-7FFD5ECF6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s-ES" dirty="0"/>
              <a:t>¡Estas son preguntas frecuentes de niños como tú!</a:t>
            </a:r>
            <a:endParaRPr lang="en-US" dirty="0"/>
          </a:p>
          <a:p>
            <a:pPr lvl="1"/>
            <a:r>
              <a:rPr lang="es-ES" dirty="0"/>
              <a:t>¿Tengo que compartir mi historia con alguien?</a:t>
            </a:r>
          </a:p>
          <a:p>
            <a:pPr lvl="1"/>
            <a:r>
              <a:rPr lang="es-ES" dirty="0"/>
              <a:t>¿Qué ocurre con mi historia?</a:t>
            </a:r>
          </a:p>
          <a:p>
            <a:pPr lvl="1"/>
            <a:r>
              <a:rPr lang="es-ES" dirty="0"/>
              <a:t>¿Qué sucede después de mi historia en la terapia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12" name="Content Placeholder 11" descr="Sticky notes with question marks">
            <a:extLst>
              <a:ext uri="{FF2B5EF4-FFF2-40B4-BE49-F238E27FC236}">
                <a16:creationId xmlns:a16="http://schemas.microsoft.com/office/drawing/2014/main" id="{D17B08CE-E222-41DC-D89D-EF8118AAE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278063"/>
            <a:ext cx="4976812" cy="3317874"/>
          </a:xfrm>
        </p:spPr>
      </p:pic>
    </p:spTree>
    <p:extLst>
      <p:ext uri="{BB962C8B-B14F-4D97-AF65-F5344CB8AC3E}">
        <p14:creationId xmlns:p14="http://schemas.microsoft.com/office/powerpoint/2010/main" val="29850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23" y="20186"/>
            <a:ext cx="11858711" cy="1325218"/>
          </a:xfrm>
        </p:spPr>
        <p:txBody>
          <a:bodyPr>
            <a:normAutofit/>
          </a:bodyPr>
          <a:lstStyle/>
          <a:p>
            <a:pPr algn="ctr"/>
            <a:r>
              <a:rPr lang="es-ES" sz="3950" dirty="0"/>
              <a:t>¿Cómo te sientes al escribir tu Historia</a:t>
            </a:r>
            <a:r>
              <a:rPr lang="en-US" sz="3950" dirty="0"/>
              <a:t>? </a:t>
            </a:r>
            <a:br>
              <a:rPr lang="en-US" sz="3950" dirty="0"/>
            </a:br>
            <a:r>
              <a:rPr lang="en-US" sz="2350" dirty="0" err="1"/>
              <a:t>Consejo</a:t>
            </a:r>
            <a:r>
              <a:rPr lang="en-US" sz="2350" dirty="0"/>
              <a:t>: </a:t>
            </a:r>
            <a:r>
              <a:rPr lang="es-ES" sz="2350" dirty="0"/>
              <a:t>¡Pídele a tu terapeuta una escala para calificar tus emociones</a:t>
            </a:r>
            <a:r>
              <a:rPr lang="en-US" sz="2350" dirty="0"/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045" y="3493884"/>
            <a:ext cx="211289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En </a:t>
            </a:r>
            <a:r>
              <a:rPr lang="en-US" sz="2399" dirty="0" err="1"/>
              <a:t>Calma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84395" y="3491538"/>
            <a:ext cx="222924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Con </a:t>
            </a:r>
            <a:r>
              <a:rPr lang="en-US" sz="2399" dirty="0" err="1"/>
              <a:t>Miedo</a:t>
            </a:r>
            <a:r>
              <a:rPr lang="en-US" sz="1999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9139" y="3376203"/>
            <a:ext cx="21550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 err="1"/>
              <a:t>Nervioso</a:t>
            </a:r>
            <a:r>
              <a:rPr lang="en-US" sz="2399" dirty="0"/>
              <a:t>/a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0478" y="5928978"/>
            <a:ext cx="175209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 err="1"/>
              <a:t>Enojado</a:t>
            </a:r>
            <a:r>
              <a:rPr lang="en-US" sz="2399" dirty="0"/>
              <a:t>/a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66954" y="3496595"/>
            <a:ext cx="137905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Triste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59332" y="5899003"/>
            <a:ext cx="300065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 err="1"/>
              <a:t>Otro</a:t>
            </a:r>
            <a:r>
              <a:rPr lang="en-US" sz="2399" dirty="0"/>
              <a:t> </a:t>
            </a:r>
            <a:r>
              <a:rPr lang="en-US" sz="2399" dirty="0" err="1"/>
              <a:t>sentimiento</a:t>
            </a:r>
            <a:endParaRPr lang="en-US" sz="2399" dirty="0"/>
          </a:p>
        </p:txBody>
      </p:sp>
      <p:sp>
        <p:nvSpPr>
          <p:cNvPr id="30" name="TextBox 29"/>
          <p:cNvSpPr txBox="1"/>
          <p:nvPr/>
        </p:nvSpPr>
        <p:spPr>
          <a:xfrm>
            <a:off x="5255418" y="6028544"/>
            <a:ext cx="197391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/>
              <a:t>Inseguro</a:t>
            </a:r>
            <a:r>
              <a:rPr lang="en-US" sz="2399" dirty="0"/>
              <a:t>/a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068601-F9E4-40DD-8732-4A8529D72E11}"/>
              </a:ext>
            </a:extLst>
          </p:cNvPr>
          <p:cNvGrpSpPr/>
          <p:nvPr/>
        </p:nvGrpSpPr>
        <p:grpSpPr>
          <a:xfrm>
            <a:off x="8633177" y="4266983"/>
            <a:ext cx="1561896" cy="1594818"/>
            <a:chOff x="8635426" y="4267201"/>
            <a:chExt cx="1562303" cy="1595233"/>
          </a:xfrm>
        </p:grpSpPr>
        <p:sp>
          <p:nvSpPr>
            <p:cNvPr id="27" name="Rounded Rectangle 26">
              <a:hlinkClick r:id="rId2" action="ppaction://hlinksldjump"/>
            </p:cNvPr>
            <p:cNvSpPr/>
            <p:nvPr/>
          </p:nvSpPr>
          <p:spPr>
            <a:xfrm>
              <a:off x="8635426" y="4267201"/>
              <a:ext cx="1562303" cy="1595233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16554" y="4292774"/>
              <a:ext cx="800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97" dirty="0">
                  <a:solidFill>
                    <a:schemeClr val="accent3">
                      <a:lumMod val="75000"/>
                    </a:schemeClr>
                  </a:solidFill>
                  <a:latin typeface="+mj-lt"/>
                  <a:hlinkClick r:id="rId3" action="ppaction://hlinksldjump"/>
                </a:rPr>
                <a:t>?</a:t>
              </a:r>
              <a:endParaRPr lang="en-US" sz="9597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5587183" y="4330460"/>
            <a:ext cx="1567219" cy="167421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9893429" y="1671653"/>
            <a:ext cx="1566559" cy="17049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2367115" y="4232160"/>
            <a:ext cx="1700624" cy="174149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1109671" y="1601844"/>
            <a:ext cx="1512827" cy="180344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690400" y="1603750"/>
            <a:ext cx="1645014" cy="180344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6849618" y="1603750"/>
            <a:ext cx="1644542" cy="176841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3" name="Picture 2" descr="Good Job Broccoli">
            <a:hlinkClick r:id="rId5" action="ppaction://hlinksldjump"/>
            <a:extLst>
              <a:ext uri="{FF2B5EF4-FFF2-40B4-BE49-F238E27FC236}">
                <a16:creationId xmlns:a16="http://schemas.microsoft.com/office/drawing/2014/main" id="{384768B7-DF53-10E5-BF2B-77A6813A5F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81" y="1857782"/>
            <a:ext cx="1438406" cy="1438406"/>
          </a:xfrm>
          <a:prstGeom prst="rect">
            <a:avLst/>
          </a:prstGeom>
        </p:spPr>
      </p:pic>
      <p:pic>
        <p:nvPicPr>
          <p:cNvPr id="5" name="Content Placeholder 6" descr="OMG Broccoli">
            <a:hlinkClick r:id="rId6" action="ppaction://hlinksldjump"/>
            <a:extLst>
              <a:ext uri="{FF2B5EF4-FFF2-40B4-BE49-F238E27FC236}">
                <a16:creationId xmlns:a16="http://schemas.microsoft.com/office/drawing/2014/main" id="{EDB683EE-6475-18BA-A7E2-7142F95D04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5" y="1718242"/>
            <a:ext cx="1815197" cy="1815197"/>
          </a:xfrm>
          <a:prstGeom prst="rect">
            <a:avLst/>
          </a:prstGeom>
        </p:spPr>
      </p:pic>
      <p:pic>
        <p:nvPicPr>
          <p:cNvPr id="6" name="Content Placeholder 4" descr="Not Impressed Broccoli">
            <a:hlinkClick r:id="rId7" action="ppaction://hlinksldjump"/>
            <a:extLst>
              <a:ext uri="{FF2B5EF4-FFF2-40B4-BE49-F238E27FC236}">
                <a16:creationId xmlns:a16="http://schemas.microsoft.com/office/drawing/2014/main" id="{85FDF93B-7E5C-3FE6-7CCF-7037ED6723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10" y="1725086"/>
            <a:ext cx="1674212" cy="1674212"/>
          </a:xfrm>
          <a:prstGeom prst="rect">
            <a:avLst/>
          </a:prstGeom>
        </p:spPr>
      </p:pic>
      <p:pic>
        <p:nvPicPr>
          <p:cNvPr id="9" name="Content Placeholder 5" descr="Sad Broccoli">
            <a:hlinkClick r:id="rId8" action="ppaction://hlinksldjump"/>
            <a:extLst>
              <a:ext uri="{FF2B5EF4-FFF2-40B4-BE49-F238E27FC236}">
                <a16:creationId xmlns:a16="http://schemas.microsoft.com/office/drawing/2014/main" id="{EDC4E6D8-E8B5-6A52-A18B-7CC6E05D78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57" y="1872666"/>
            <a:ext cx="1379051" cy="1379051"/>
          </a:xfrm>
          <a:prstGeom prst="rect">
            <a:avLst/>
          </a:prstGeom>
        </p:spPr>
      </p:pic>
      <p:pic>
        <p:nvPicPr>
          <p:cNvPr id="13" name="Content Placeholder 4" descr="Angry Broccoli">
            <a:hlinkClick r:id="rId4" action="ppaction://hlinksldjump"/>
            <a:extLst>
              <a:ext uri="{FF2B5EF4-FFF2-40B4-BE49-F238E27FC236}">
                <a16:creationId xmlns:a16="http://schemas.microsoft.com/office/drawing/2014/main" id="{A9D22FDA-8C7A-6872-68DE-5EBE7253CA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5" y="4302609"/>
            <a:ext cx="1559192" cy="1559192"/>
          </a:xfrm>
          <a:prstGeom prst="rect">
            <a:avLst/>
          </a:prstGeom>
        </p:spPr>
      </p:pic>
      <p:pic>
        <p:nvPicPr>
          <p:cNvPr id="14" name="Content Placeholder 4" descr="Confused Broccoli">
            <a:hlinkClick r:id="rId14" action="ppaction://hlinksldjump"/>
            <a:extLst>
              <a:ext uri="{FF2B5EF4-FFF2-40B4-BE49-F238E27FC236}">
                <a16:creationId xmlns:a16="http://schemas.microsoft.com/office/drawing/2014/main" id="{640F07AD-DA9D-88DC-A960-E90DB4C898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9" y="4497352"/>
            <a:ext cx="1379051" cy="13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CALMA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5F66-E628-A096-0BC4-FD687EE0EF31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s-ES" dirty="0"/>
              <a:t>Explica por qué crees que te sientes así al escribir tu historia</a:t>
            </a:r>
            <a:r>
              <a:rPr lang="en-US" dirty="0"/>
              <a:t>:</a:t>
            </a:r>
          </a:p>
        </p:txBody>
      </p:sp>
      <p:sp>
        <p:nvSpPr>
          <p:cNvPr id="5" name="Chevron 1">
            <a:hlinkClick r:id="rId2" action="ppaction://hlinksldjump"/>
            <a:extLst>
              <a:ext uri="{FF2B5EF4-FFF2-40B4-BE49-F238E27FC236}">
                <a16:creationId xmlns:a16="http://schemas.microsoft.com/office/drawing/2014/main" id="{32638241-0FC9-8BF0-ECD5-67F9814A7B55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Good Job Broccoli">
            <a:extLst>
              <a:ext uri="{FF2B5EF4-FFF2-40B4-BE49-F238E27FC236}">
                <a16:creationId xmlns:a16="http://schemas.microsoft.com/office/drawing/2014/main" id="{396A8CDB-991E-1696-2684-9C7E681F6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08" y="17018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sientes</a:t>
            </a:r>
            <a:r>
              <a:rPr lang="en-US" dirty="0"/>
              <a:t> con MIEDO</a:t>
            </a:r>
          </a:p>
        </p:txBody>
      </p:sp>
      <p:pic>
        <p:nvPicPr>
          <p:cNvPr id="7" name="Content Placeholder 6" descr="OMG Broccoli">
            <a:extLst>
              <a:ext uri="{FF2B5EF4-FFF2-40B4-BE49-F238E27FC236}">
                <a16:creationId xmlns:a16="http://schemas.microsoft.com/office/drawing/2014/main" id="{65897162-0138-3181-5051-DC4FD380D3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5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CBA56264-1824-A761-F5EF-835F510E3C22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A273-4DE0-42E7-BD8B-E2D14C136BF4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s-ES" dirty="0"/>
              <a:t>Explica por qué crees que te sientes así al escribir tu historia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153</TotalTime>
  <Words>584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Books 16x9</vt:lpstr>
      <vt:lpstr>Mi Historia</vt:lpstr>
      <vt:lpstr>Instrucciones</vt:lpstr>
      <vt:lpstr>¿Qué es una Historia?</vt:lpstr>
      <vt:lpstr>¿Por qué tengo que Escribir mi Historia?</vt:lpstr>
      <vt:lpstr>Citas de Niños Luego de Completar su Narrativa o Historia de Trauma :</vt:lpstr>
      <vt:lpstr>¿Qué Preguntas o Inquietudes Tienes?</vt:lpstr>
      <vt:lpstr>¿Cómo te sientes al escribir tu Historia?  Consejo: ¡Pídele a tu terapeuta una escala para calificar tus emociones!</vt:lpstr>
      <vt:lpstr>Te sientes en CALMA</vt:lpstr>
      <vt:lpstr>Te sientes con MIEDO</vt:lpstr>
      <vt:lpstr>Te sientes NERVIOSO/A</vt:lpstr>
      <vt:lpstr>Te sientes TRISTE</vt:lpstr>
      <vt:lpstr>Te sientes ENOJADO/A</vt:lpstr>
      <vt:lpstr>Te sientes INSEGURO/A</vt:lpstr>
      <vt:lpstr>Sientes OTRA EMOCIÓN </vt:lpstr>
      <vt:lpstr>Prepárate para escribir tu historia.</vt:lpstr>
      <vt:lpstr>¿Quiénes son tus personas de confianza?</vt:lpstr>
      <vt:lpstr>Escojamos algunos pensamientos positivos y útiles. Marca con un círculo tus favoritos utilizando la herramienta de Dibujar.</vt:lpstr>
      <vt:lpstr>¿Alguna otra pregunta?</vt:lpstr>
      <vt:lpstr>¿Quieres empezar hoy o esperar a la semana que viene?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Story</dc:title>
  <dc:creator>Eneida Vilella</dc:creator>
  <cp:lastModifiedBy>Cruz Aguayo, Natalia</cp:lastModifiedBy>
  <cp:revision>95</cp:revision>
  <dcterms:created xsi:type="dcterms:W3CDTF">2023-08-31T15:27:02Z</dcterms:created>
  <dcterms:modified xsi:type="dcterms:W3CDTF">2024-03-06T20:46:03Z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