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58" r:id="rId3"/>
    <p:sldId id="267" r:id="rId4"/>
    <p:sldId id="268" r:id="rId5"/>
    <p:sldId id="270" r:id="rId6"/>
    <p:sldId id="273" r:id="rId7"/>
    <p:sldId id="271" r:id="rId8"/>
    <p:sldId id="274" r:id="rId9"/>
    <p:sldId id="275" r:id="rId10"/>
    <p:sldId id="276" r:id="rId11"/>
    <p:sldId id="277" r:id="rId12"/>
    <p:sldId id="278" r:id="rId13"/>
    <p:sldId id="279" r:id="rId14"/>
    <p:sldId id="280" r:id="rId15"/>
    <p:sldId id="281" r:id="rId16"/>
    <p:sldId id="282" r:id="rId17"/>
  </p:sldIdLst>
  <p:sldSz cx="19010313"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pos="4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0"/>
    <a:srgbClr val="009EF3"/>
    <a:srgbClr val="FFA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6E223-515B-454D-9607-65544BF256F4}" v="1" dt="2023-03-23T13:56:54.0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9" d="100"/>
          <a:sy n="69" d="100"/>
        </p:scale>
        <p:origin x="48" y="468"/>
      </p:cViewPr>
      <p:guideLst>
        <p:guide orient="horz" pos="344"/>
        <p:guide pos="612"/>
        <p:guide pos="42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AD526-2517-4A2E-BD3B-74FB11064FFE}" type="doc">
      <dgm:prSet loTypeId="urn:microsoft.com/office/officeart/2005/8/layout/vList3" loCatId="list" qsTypeId="urn:microsoft.com/office/officeart/2005/8/quickstyle/simple5" qsCatId="simple" csTypeId="urn:microsoft.com/office/officeart/2005/8/colors/accent1_1" csCatId="accent1" phldr="1"/>
      <dgm:spPr/>
    </dgm:pt>
    <dgm:pt modelId="{1A576414-FA98-4600-B7E8-B23FEEC04C82}">
      <dgm:prSet phldrT="[Text]"/>
      <dgm:spPr/>
      <dgm:t>
        <a:bodyPr/>
        <a:lstStyle/>
        <a:p>
          <a:r>
            <a:rPr lang="en-US" dirty="0"/>
            <a:t>Clenched Fist or Teeth</a:t>
          </a:r>
        </a:p>
      </dgm:t>
    </dgm:pt>
    <dgm:pt modelId="{0C5D0E2D-37F5-4E0C-A965-47F0FCCC9976}" type="parTrans" cxnId="{3E3DE65D-EC05-4A99-AD99-586240A3654F}">
      <dgm:prSet/>
      <dgm:spPr/>
      <dgm:t>
        <a:bodyPr/>
        <a:lstStyle/>
        <a:p>
          <a:endParaRPr lang="en-US"/>
        </a:p>
      </dgm:t>
    </dgm:pt>
    <dgm:pt modelId="{A94E3535-6F34-4B1D-BE5D-C3B2E3BDF1A7}" type="sibTrans" cxnId="{3E3DE65D-EC05-4A99-AD99-586240A3654F}">
      <dgm:prSet/>
      <dgm:spPr/>
      <dgm:t>
        <a:bodyPr/>
        <a:lstStyle/>
        <a:p>
          <a:endParaRPr lang="en-US"/>
        </a:p>
      </dgm:t>
    </dgm:pt>
    <dgm:pt modelId="{502DF9D7-02D3-4D5C-942D-AB9B1FA998A0}">
      <dgm:prSet phldrT="[Text]"/>
      <dgm:spPr/>
      <dgm:t>
        <a:bodyPr/>
        <a:lstStyle/>
        <a:p>
          <a:r>
            <a:rPr lang="en-US" dirty="0"/>
            <a:t>Pounding Heart</a:t>
          </a:r>
        </a:p>
      </dgm:t>
    </dgm:pt>
    <dgm:pt modelId="{3C68EB6B-248D-4A6C-9ED0-B664B41CB302}" type="parTrans" cxnId="{6CA79701-74FE-45EC-854A-077E66BEA8D4}">
      <dgm:prSet/>
      <dgm:spPr/>
      <dgm:t>
        <a:bodyPr/>
        <a:lstStyle/>
        <a:p>
          <a:endParaRPr lang="en-US"/>
        </a:p>
      </dgm:t>
    </dgm:pt>
    <dgm:pt modelId="{F31B6426-364B-487B-B5B4-F8261D54286A}" type="sibTrans" cxnId="{6CA79701-74FE-45EC-854A-077E66BEA8D4}">
      <dgm:prSet/>
      <dgm:spPr/>
      <dgm:t>
        <a:bodyPr/>
        <a:lstStyle/>
        <a:p>
          <a:endParaRPr lang="en-US"/>
        </a:p>
      </dgm:t>
    </dgm:pt>
    <dgm:pt modelId="{36255FB4-5C50-4AB4-8F27-290D8A57C98C}">
      <dgm:prSet phldrT="[Text]"/>
      <dgm:spPr/>
      <dgm:t>
        <a:bodyPr/>
        <a:lstStyle/>
        <a:p>
          <a:r>
            <a:rPr lang="en-US" dirty="0"/>
            <a:t>Breathing Heavily</a:t>
          </a:r>
        </a:p>
      </dgm:t>
    </dgm:pt>
    <dgm:pt modelId="{E8F17CE4-CCF5-4D02-AA5C-C5E7B2071FE6}" type="parTrans" cxnId="{FB02AC4E-6096-44A2-817F-DF52DFE0B695}">
      <dgm:prSet/>
      <dgm:spPr/>
      <dgm:t>
        <a:bodyPr/>
        <a:lstStyle/>
        <a:p>
          <a:endParaRPr lang="en-US"/>
        </a:p>
      </dgm:t>
    </dgm:pt>
    <dgm:pt modelId="{810D6335-B7E9-4719-93B5-CB91CD2ED69B}" type="sibTrans" cxnId="{FB02AC4E-6096-44A2-817F-DF52DFE0B695}">
      <dgm:prSet/>
      <dgm:spPr/>
      <dgm:t>
        <a:bodyPr/>
        <a:lstStyle/>
        <a:p>
          <a:endParaRPr lang="en-US"/>
        </a:p>
      </dgm:t>
    </dgm:pt>
    <dgm:pt modelId="{ACA0D137-5450-43F1-AFAB-772C6757059C}">
      <dgm:prSet phldrT="[Text]"/>
      <dgm:spPr/>
      <dgm:t>
        <a:bodyPr/>
        <a:lstStyle/>
        <a:p>
          <a:r>
            <a:rPr lang="en-US" dirty="0"/>
            <a:t>Hot Face or Ears</a:t>
          </a:r>
        </a:p>
      </dgm:t>
    </dgm:pt>
    <dgm:pt modelId="{C0DB04BD-AEFE-44D9-BF3D-71D3C3E16DA1}" type="parTrans" cxnId="{3024F1A6-5046-443F-A68F-4E5E902F001E}">
      <dgm:prSet/>
      <dgm:spPr/>
      <dgm:t>
        <a:bodyPr/>
        <a:lstStyle/>
        <a:p>
          <a:endParaRPr lang="en-US"/>
        </a:p>
      </dgm:t>
    </dgm:pt>
    <dgm:pt modelId="{EB0AD80F-ABD1-4D9B-A035-C233E4453C26}" type="sibTrans" cxnId="{3024F1A6-5046-443F-A68F-4E5E902F001E}">
      <dgm:prSet/>
      <dgm:spPr/>
      <dgm:t>
        <a:bodyPr/>
        <a:lstStyle/>
        <a:p>
          <a:endParaRPr lang="en-US"/>
        </a:p>
      </dgm:t>
    </dgm:pt>
    <dgm:pt modelId="{98363B23-6EF7-4815-9B3E-08E7860BE02F}">
      <dgm:prSet phldrT="[Text]"/>
      <dgm:spPr/>
      <dgm:t>
        <a:bodyPr/>
        <a:lstStyle/>
        <a:p>
          <a:r>
            <a:rPr lang="en-US" dirty="0"/>
            <a:t>Not Thinking Clearly</a:t>
          </a:r>
        </a:p>
      </dgm:t>
    </dgm:pt>
    <dgm:pt modelId="{3EDF5228-2286-4024-A6CC-A974EAAAD2DB}" type="parTrans" cxnId="{8A67B2F2-E849-464F-AEAB-9D16CC0C4243}">
      <dgm:prSet/>
      <dgm:spPr/>
      <dgm:t>
        <a:bodyPr/>
        <a:lstStyle/>
        <a:p>
          <a:endParaRPr lang="en-US"/>
        </a:p>
      </dgm:t>
    </dgm:pt>
    <dgm:pt modelId="{4B6C896E-EA9A-43EC-8169-8DF360A09209}" type="sibTrans" cxnId="{8A67B2F2-E849-464F-AEAB-9D16CC0C4243}">
      <dgm:prSet/>
      <dgm:spPr/>
      <dgm:t>
        <a:bodyPr/>
        <a:lstStyle/>
        <a:p>
          <a:endParaRPr lang="en-US"/>
        </a:p>
      </dgm:t>
    </dgm:pt>
    <dgm:pt modelId="{737DA505-ABA8-4888-8D27-FB08A039F42B}">
      <dgm:prSet phldrT="[Text]"/>
      <dgm:spPr/>
      <dgm:t>
        <a:bodyPr/>
        <a:lstStyle/>
        <a:p>
          <a:r>
            <a:rPr lang="en-US" dirty="0"/>
            <a:t>Wanting to Hit Something</a:t>
          </a:r>
        </a:p>
      </dgm:t>
    </dgm:pt>
    <dgm:pt modelId="{96836D7B-89B8-49C9-90F3-B8BE65FA637C}" type="parTrans" cxnId="{ADF33D89-8340-41E9-A439-5DAC2528544A}">
      <dgm:prSet/>
      <dgm:spPr/>
      <dgm:t>
        <a:bodyPr/>
        <a:lstStyle/>
        <a:p>
          <a:endParaRPr lang="en-US"/>
        </a:p>
      </dgm:t>
    </dgm:pt>
    <dgm:pt modelId="{ECEB0C56-7C00-4303-BF8E-4AA680858A91}" type="sibTrans" cxnId="{ADF33D89-8340-41E9-A439-5DAC2528544A}">
      <dgm:prSet/>
      <dgm:spPr/>
      <dgm:t>
        <a:bodyPr/>
        <a:lstStyle/>
        <a:p>
          <a:endParaRPr lang="en-US"/>
        </a:p>
      </dgm:t>
    </dgm:pt>
    <dgm:pt modelId="{7F4C043E-0714-4191-ADC8-3FEB1D9B4E18}">
      <dgm:prSet phldrT="[Text]"/>
      <dgm:spPr/>
      <dgm:t>
        <a:bodyPr/>
        <a:lstStyle/>
        <a:p>
          <a:r>
            <a:rPr lang="en-US" dirty="0"/>
            <a:t>Cracking or Loud Voice</a:t>
          </a:r>
        </a:p>
      </dgm:t>
    </dgm:pt>
    <dgm:pt modelId="{D8F6AF1A-8F98-42A2-B67D-BC79DB77D9FF}" type="parTrans" cxnId="{5367502A-1478-41C5-AE1C-2EB429A99F87}">
      <dgm:prSet/>
      <dgm:spPr/>
      <dgm:t>
        <a:bodyPr/>
        <a:lstStyle/>
        <a:p>
          <a:endParaRPr lang="en-US"/>
        </a:p>
      </dgm:t>
    </dgm:pt>
    <dgm:pt modelId="{42C4F091-A4E0-4609-8CBB-0C905A6BC381}" type="sibTrans" cxnId="{5367502A-1478-41C5-AE1C-2EB429A99F87}">
      <dgm:prSet/>
      <dgm:spPr/>
      <dgm:t>
        <a:bodyPr/>
        <a:lstStyle/>
        <a:p>
          <a:endParaRPr lang="en-US"/>
        </a:p>
      </dgm:t>
    </dgm:pt>
    <dgm:pt modelId="{51092396-8D7F-4BB3-B316-D01923048FA5}" type="pres">
      <dgm:prSet presAssocID="{35AAD526-2517-4A2E-BD3B-74FB11064FFE}" presName="linearFlow" presStyleCnt="0">
        <dgm:presLayoutVars>
          <dgm:dir/>
          <dgm:resizeHandles val="exact"/>
        </dgm:presLayoutVars>
      </dgm:prSet>
      <dgm:spPr/>
    </dgm:pt>
    <dgm:pt modelId="{6934CB65-8E38-4346-91BB-0D6F4EE0A51D}" type="pres">
      <dgm:prSet presAssocID="{1A576414-FA98-4600-B7E8-B23FEEC04C82}" presName="composite" presStyleCnt="0"/>
      <dgm:spPr/>
    </dgm:pt>
    <dgm:pt modelId="{9AC5A554-428A-41EE-B95D-E61144884302}" type="pres">
      <dgm:prSet presAssocID="{1A576414-FA98-4600-B7E8-B23FEEC04C82}" presName="imgShp"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enched Fist with solid fill"/>
        </a:ext>
      </dgm:extLst>
    </dgm:pt>
    <dgm:pt modelId="{0D08A6CA-3955-44F6-AC92-AEF16C891BC9}" type="pres">
      <dgm:prSet presAssocID="{1A576414-FA98-4600-B7E8-B23FEEC04C82}" presName="txShp" presStyleLbl="node1" presStyleIdx="0" presStyleCnt="7">
        <dgm:presLayoutVars>
          <dgm:bulletEnabled val="1"/>
        </dgm:presLayoutVars>
      </dgm:prSet>
      <dgm:spPr/>
    </dgm:pt>
    <dgm:pt modelId="{7AE154DC-669B-4873-9800-B69FAEE188CA}" type="pres">
      <dgm:prSet presAssocID="{A94E3535-6F34-4B1D-BE5D-C3B2E3BDF1A7}" presName="spacing" presStyleCnt="0"/>
      <dgm:spPr/>
    </dgm:pt>
    <dgm:pt modelId="{9AC4DC34-47A7-451B-8FF3-D1ADACF82023}" type="pres">
      <dgm:prSet presAssocID="{502DF9D7-02D3-4D5C-942D-AB9B1FA998A0}" presName="composite" presStyleCnt="0"/>
      <dgm:spPr/>
    </dgm:pt>
    <dgm:pt modelId="{449AE6EB-F964-45DC-8535-0EBE9532D595}" type="pres">
      <dgm:prSet presAssocID="{502DF9D7-02D3-4D5C-942D-AB9B1FA998A0}"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rt organ with solid fill"/>
        </a:ext>
      </dgm:extLst>
    </dgm:pt>
    <dgm:pt modelId="{D8AE9B82-FDCF-4C92-986C-AAD1A871EBD6}" type="pres">
      <dgm:prSet presAssocID="{502DF9D7-02D3-4D5C-942D-AB9B1FA998A0}" presName="txShp" presStyleLbl="node1" presStyleIdx="1" presStyleCnt="7">
        <dgm:presLayoutVars>
          <dgm:bulletEnabled val="1"/>
        </dgm:presLayoutVars>
      </dgm:prSet>
      <dgm:spPr/>
    </dgm:pt>
    <dgm:pt modelId="{70ADF7B2-49DD-47B3-85DB-347889783C3C}" type="pres">
      <dgm:prSet presAssocID="{F31B6426-364B-487B-B5B4-F8261D54286A}" presName="spacing" presStyleCnt="0"/>
      <dgm:spPr/>
    </dgm:pt>
    <dgm:pt modelId="{672D83C1-A7F3-4165-8262-C2F8B501DB16}" type="pres">
      <dgm:prSet presAssocID="{36255FB4-5C50-4AB4-8F27-290D8A57C98C}" presName="composite" presStyleCnt="0"/>
      <dgm:spPr/>
    </dgm:pt>
    <dgm:pt modelId="{E03B6A9A-6661-4763-B1C7-B4478EF5D91A}" type="pres">
      <dgm:prSet presAssocID="{36255FB4-5C50-4AB4-8F27-290D8A57C98C}"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se outline"/>
        </a:ext>
      </dgm:extLst>
    </dgm:pt>
    <dgm:pt modelId="{FB0DDFBA-B02F-41F1-89FA-8BAD7A5DBB57}" type="pres">
      <dgm:prSet presAssocID="{36255FB4-5C50-4AB4-8F27-290D8A57C98C}" presName="txShp" presStyleLbl="node1" presStyleIdx="2" presStyleCnt="7">
        <dgm:presLayoutVars>
          <dgm:bulletEnabled val="1"/>
        </dgm:presLayoutVars>
      </dgm:prSet>
      <dgm:spPr/>
    </dgm:pt>
    <dgm:pt modelId="{CBB021BB-B08C-4DCA-91E2-363F3EE14245}" type="pres">
      <dgm:prSet presAssocID="{810D6335-B7E9-4719-93B5-CB91CD2ED69B}" presName="spacing" presStyleCnt="0"/>
      <dgm:spPr/>
    </dgm:pt>
    <dgm:pt modelId="{CE6C746E-A18A-4D34-A59D-9AAF792CC5D9}" type="pres">
      <dgm:prSet presAssocID="{ACA0D137-5450-43F1-AFAB-772C6757059C}" presName="composite" presStyleCnt="0"/>
      <dgm:spPr/>
    </dgm:pt>
    <dgm:pt modelId="{F771E60B-3F64-474D-9500-35ACE69E67EF}" type="pres">
      <dgm:prSet presAssocID="{ACA0D137-5450-43F1-AFAB-772C6757059C}"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hermometer with solid fill"/>
        </a:ext>
      </dgm:extLst>
    </dgm:pt>
    <dgm:pt modelId="{3B452054-D4FB-403B-A605-46BBEB30EB15}" type="pres">
      <dgm:prSet presAssocID="{ACA0D137-5450-43F1-AFAB-772C6757059C}" presName="txShp" presStyleLbl="node1" presStyleIdx="3" presStyleCnt="7">
        <dgm:presLayoutVars>
          <dgm:bulletEnabled val="1"/>
        </dgm:presLayoutVars>
      </dgm:prSet>
      <dgm:spPr/>
    </dgm:pt>
    <dgm:pt modelId="{B2891AA8-882E-4554-9425-79A1BD870567}" type="pres">
      <dgm:prSet presAssocID="{EB0AD80F-ABD1-4D9B-A035-C233E4453C26}" presName="spacing" presStyleCnt="0"/>
      <dgm:spPr/>
    </dgm:pt>
    <dgm:pt modelId="{C2A2ABB6-FF01-4216-8109-12DBCC85FDCA}" type="pres">
      <dgm:prSet presAssocID="{98363B23-6EF7-4815-9B3E-08E7860BE02F}" presName="composite" presStyleCnt="0"/>
      <dgm:spPr/>
    </dgm:pt>
    <dgm:pt modelId="{3731EF53-0619-4F83-903C-5CC6D71B36B2}" type="pres">
      <dgm:prSet presAssocID="{98363B23-6EF7-4815-9B3E-08E7860BE02F}"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rain in head with solid fill"/>
        </a:ext>
      </dgm:extLst>
    </dgm:pt>
    <dgm:pt modelId="{8C88199A-38F6-42E5-8E12-10CDF5B80D37}" type="pres">
      <dgm:prSet presAssocID="{98363B23-6EF7-4815-9B3E-08E7860BE02F}" presName="txShp" presStyleLbl="node1" presStyleIdx="4" presStyleCnt="7">
        <dgm:presLayoutVars>
          <dgm:bulletEnabled val="1"/>
        </dgm:presLayoutVars>
      </dgm:prSet>
      <dgm:spPr/>
    </dgm:pt>
    <dgm:pt modelId="{3D0D5633-8F70-43CB-972C-86AA98658A26}" type="pres">
      <dgm:prSet presAssocID="{4B6C896E-EA9A-43EC-8169-8DF360A09209}" presName="spacing" presStyleCnt="0"/>
      <dgm:spPr/>
    </dgm:pt>
    <dgm:pt modelId="{83B9F2FF-8632-4F66-8607-9E80E0292140}" type="pres">
      <dgm:prSet presAssocID="{737DA505-ABA8-4888-8D27-FB08A039F42B}" presName="composite" presStyleCnt="0"/>
      <dgm:spPr/>
    </dgm:pt>
    <dgm:pt modelId="{6270157F-0D45-45B0-B638-7FF81FB5485D}" type="pres">
      <dgm:prSet presAssocID="{737DA505-ABA8-4888-8D27-FB08A039F42B}"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rget with solid fill"/>
        </a:ext>
      </dgm:extLst>
    </dgm:pt>
    <dgm:pt modelId="{62F4B89F-7C7D-4C2E-B651-3C44FF937DE6}" type="pres">
      <dgm:prSet presAssocID="{737DA505-ABA8-4888-8D27-FB08A039F42B}" presName="txShp" presStyleLbl="node1" presStyleIdx="5" presStyleCnt="7">
        <dgm:presLayoutVars>
          <dgm:bulletEnabled val="1"/>
        </dgm:presLayoutVars>
      </dgm:prSet>
      <dgm:spPr/>
    </dgm:pt>
    <dgm:pt modelId="{0925CE24-1115-4CB2-B021-C15FD86DD567}" type="pres">
      <dgm:prSet presAssocID="{ECEB0C56-7C00-4303-BF8E-4AA680858A91}" presName="spacing" presStyleCnt="0"/>
      <dgm:spPr/>
    </dgm:pt>
    <dgm:pt modelId="{54711F61-992D-430E-BDF3-C59DD2231046}" type="pres">
      <dgm:prSet presAssocID="{7F4C043E-0714-4191-ADC8-3FEB1D9B4E18}" presName="composite" presStyleCnt="0"/>
      <dgm:spPr/>
    </dgm:pt>
    <dgm:pt modelId="{52036C1F-B8F0-487A-8396-763FBD6C8463}" type="pres">
      <dgm:prSet presAssocID="{7F4C043E-0714-4191-ADC8-3FEB1D9B4E18}"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Voice with solid fill"/>
        </a:ext>
      </dgm:extLst>
    </dgm:pt>
    <dgm:pt modelId="{25E4DA47-D1D5-4DD6-A475-F2FCEE8E52FA}" type="pres">
      <dgm:prSet presAssocID="{7F4C043E-0714-4191-ADC8-3FEB1D9B4E18}" presName="txShp" presStyleLbl="node1" presStyleIdx="6" presStyleCnt="7">
        <dgm:presLayoutVars>
          <dgm:bulletEnabled val="1"/>
        </dgm:presLayoutVars>
      </dgm:prSet>
      <dgm:spPr/>
    </dgm:pt>
  </dgm:ptLst>
  <dgm:cxnLst>
    <dgm:cxn modelId="{6CA79701-74FE-45EC-854A-077E66BEA8D4}" srcId="{35AAD526-2517-4A2E-BD3B-74FB11064FFE}" destId="{502DF9D7-02D3-4D5C-942D-AB9B1FA998A0}" srcOrd="1" destOrd="0" parTransId="{3C68EB6B-248D-4A6C-9ED0-B664B41CB302}" sibTransId="{F31B6426-364B-487B-B5B4-F8261D54286A}"/>
    <dgm:cxn modelId="{5367502A-1478-41C5-AE1C-2EB429A99F87}" srcId="{35AAD526-2517-4A2E-BD3B-74FB11064FFE}" destId="{7F4C043E-0714-4191-ADC8-3FEB1D9B4E18}" srcOrd="6" destOrd="0" parTransId="{D8F6AF1A-8F98-42A2-B67D-BC79DB77D9FF}" sibTransId="{42C4F091-A4E0-4609-8CBB-0C905A6BC381}"/>
    <dgm:cxn modelId="{B8BD1439-E07E-444F-BF6D-DE4722D234AC}" type="presOf" srcId="{502DF9D7-02D3-4D5C-942D-AB9B1FA998A0}" destId="{D8AE9B82-FDCF-4C92-986C-AAD1A871EBD6}" srcOrd="0" destOrd="0" presId="urn:microsoft.com/office/officeart/2005/8/layout/vList3"/>
    <dgm:cxn modelId="{9B3E8D40-81BC-41CD-B105-22DB3C98730A}" type="presOf" srcId="{36255FB4-5C50-4AB4-8F27-290D8A57C98C}" destId="{FB0DDFBA-B02F-41F1-89FA-8BAD7A5DBB57}" srcOrd="0" destOrd="0" presId="urn:microsoft.com/office/officeart/2005/8/layout/vList3"/>
    <dgm:cxn modelId="{3E3DE65D-EC05-4A99-AD99-586240A3654F}" srcId="{35AAD526-2517-4A2E-BD3B-74FB11064FFE}" destId="{1A576414-FA98-4600-B7E8-B23FEEC04C82}" srcOrd="0" destOrd="0" parTransId="{0C5D0E2D-37F5-4E0C-A965-47F0FCCC9976}" sibTransId="{A94E3535-6F34-4B1D-BE5D-C3B2E3BDF1A7}"/>
    <dgm:cxn modelId="{FB02AC4E-6096-44A2-817F-DF52DFE0B695}" srcId="{35AAD526-2517-4A2E-BD3B-74FB11064FFE}" destId="{36255FB4-5C50-4AB4-8F27-290D8A57C98C}" srcOrd="2" destOrd="0" parTransId="{E8F17CE4-CCF5-4D02-AA5C-C5E7B2071FE6}" sibTransId="{810D6335-B7E9-4719-93B5-CB91CD2ED69B}"/>
    <dgm:cxn modelId="{EEB1EC72-24A5-4F4F-AFB2-B6728AB4309E}" type="presOf" srcId="{35AAD526-2517-4A2E-BD3B-74FB11064FFE}" destId="{51092396-8D7F-4BB3-B316-D01923048FA5}" srcOrd="0" destOrd="0" presId="urn:microsoft.com/office/officeart/2005/8/layout/vList3"/>
    <dgm:cxn modelId="{941EC487-FFCC-46AC-AD47-839C0F57E88C}" type="presOf" srcId="{1A576414-FA98-4600-B7E8-B23FEEC04C82}" destId="{0D08A6CA-3955-44F6-AC92-AEF16C891BC9}" srcOrd="0" destOrd="0" presId="urn:microsoft.com/office/officeart/2005/8/layout/vList3"/>
    <dgm:cxn modelId="{ADF33D89-8340-41E9-A439-5DAC2528544A}" srcId="{35AAD526-2517-4A2E-BD3B-74FB11064FFE}" destId="{737DA505-ABA8-4888-8D27-FB08A039F42B}" srcOrd="5" destOrd="0" parTransId="{96836D7B-89B8-49C9-90F3-B8BE65FA637C}" sibTransId="{ECEB0C56-7C00-4303-BF8E-4AA680858A91}"/>
    <dgm:cxn modelId="{3024F1A6-5046-443F-A68F-4E5E902F001E}" srcId="{35AAD526-2517-4A2E-BD3B-74FB11064FFE}" destId="{ACA0D137-5450-43F1-AFAB-772C6757059C}" srcOrd="3" destOrd="0" parTransId="{C0DB04BD-AEFE-44D9-BF3D-71D3C3E16DA1}" sibTransId="{EB0AD80F-ABD1-4D9B-A035-C233E4453C26}"/>
    <dgm:cxn modelId="{25847FB3-80BD-437A-A056-42F317C62CC4}" type="presOf" srcId="{98363B23-6EF7-4815-9B3E-08E7860BE02F}" destId="{8C88199A-38F6-42E5-8E12-10CDF5B80D37}" srcOrd="0" destOrd="0" presId="urn:microsoft.com/office/officeart/2005/8/layout/vList3"/>
    <dgm:cxn modelId="{761458B9-1FAF-4E80-B508-3470FE3182E9}" type="presOf" srcId="{7F4C043E-0714-4191-ADC8-3FEB1D9B4E18}" destId="{25E4DA47-D1D5-4DD6-A475-F2FCEE8E52FA}" srcOrd="0" destOrd="0" presId="urn:microsoft.com/office/officeart/2005/8/layout/vList3"/>
    <dgm:cxn modelId="{C9F6D1BD-4C2E-477F-9D87-53FBD68BCCD8}" type="presOf" srcId="{737DA505-ABA8-4888-8D27-FB08A039F42B}" destId="{62F4B89F-7C7D-4C2E-B651-3C44FF937DE6}" srcOrd="0" destOrd="0" presId="urn:microsoft.com/office/officeart/2005/8/layout/vList3"/>
    <dgm:cxn modelId="{41AE2FF0-9E5E-4BAA-925D-9459E9C3EC44}" type="presOf" srcId="{ACA0D137-5450-43F1-AFAB-772C6757059C}" destId="{3B452054-D4FB-403B-A605-46BBEB30EB15}" srcOrd="0" destOrd="0" presId="urn:microsoft.com/office/officeart/2005/8/layout/vList3"/>
    <dgm:cxn modelId="{8A67B2F2-E849-464F-AEAB-9D16CC0C4243}" srcId="{35AAD526-2517-4A2E-BD3B-74FB11064FFE}" destId="{98363B23-6EF7-4815-9B3E-08E7860BE02F}" srcOrd="4" destOrd="0" parTransId="{3EDF5228-2286-4024-A6CC-A974EAAAD2DB}" sibTransId="{4B6C896E-EA9A-43EC-8169-8DF360A09209}"/>
    <dgm:cxn modelId="{FE92FCC0-A8AA-4867-9234-DC2CF355BCA4}" type="presParOf" srcId="{51092396-8D7F-4BB3-B316-D01923048FA5}" destId="{6934CB65-8E38-4346-91BB-0D6F4EE0A51D}" srcOrd="0" destOrd="0" presId="urn:microsoft.com/office/officeart/2005/8/layout/vList3"/>
    <dgm:cxn modelId="{014849C2-A619-4A96-9807-A7CBE0A0B46E}" type="presParOf" srcId="{6934CB65-8E38-4346-91BB-0D6F4EE0A51D}" destId="{9AC5A554-428A-41EE-B95D-E61144884302}" srcOrd="0" destOrd="0" presId="urn:microsoft.com/office/officeart/2005/8/layout/vList3"/>
    <dgm:cxn modelId="{99B56B88-6E52-47C5-A6C6-B6F0A81AC671}" type="presParOf" srcId="{6934CB65-8E38-4346-91BB-0D6F4EE0A51D}" destId="{0D08A6CA-3955-44F6-AC92-AEF16C891BC9}" srcOrd="1" destOrd="0" presId="urn:microsoft.com/office/officeart/2005/8/layout/vList3"/>
    <dgm:cxn modelId="{05402027-6CBB-42F8-8141-DC3BD1F618BA}" type="presParOf" srcId="{51092396-8D7F-4BB3-B316-D01923048FA5}" destId="{7AE154DC-669B-4873-9800-B69FAEE188CA}" srcOrd="1" destOrd="0" presId="urn:microsoft.com/office/officeart/2005/8/layout/vList3"/>
    <dgm:cxn modelId="{ADA5FE7A-AAC6-4693-A54E-600474FE8886}" type="presParOf" srcId="{51092396-8D7F-4BB3-B316-D01923048FA5}" destId="{9AC4DC34-47A7-451B-8FF3-D1ADACF82023}" srcOrd="2" destOrd="0" presId="urn:microsoft.com/office/officeart/2005/8/layout/vList3"/>
    <dgm:cxn modelId="{1D35229D-7DFE-4446-A73D-E51B04B72865}" type="presParOf" srcId="{9AC4DC34-47A7-451B-8FF3-D1ADACF82023}" destId="{449AE6EB-F964-45DC-8535-0EBE9532D595}" srcOrd="0" destOrd="0" presId="urn:microsoft.com/office/officeart/2005/8/layout/vList3"/>
    <dgm:cxn modelId="{48A7DE14-8A86-40FB-80B9-849AAE06BC1D}" type="presParOf" srcId="{9AC4DC34-47A7-451B-8FF3-D1ADACF82023}" destId="{D8AE9B82-FDCF-4C92-986C-AAD1A871EBD6}" srcOrd="1" destOrd="0" presId="urn:microsoft.com/office/officeart/2005/8/layout/vList3"/>
    <dgm:cxn modelId="{DB4500D9-2B32-439D-A4A8-D596EDE4B01A}" type="presParOf" srcId="{51092396-8D7F-4BB3-B316-D01923048FA5}" destId="{70ADF7B2-49DD-47B3-85DB-347889783C3C}" srcOrd="3" destOrd="0" presId="urn:microsoft.com/office/officeart/2005/8/layout/vList3"/>
    <dgm:cxn modelId="{60A1DC15-0A01-4AE6-AE4E-23C5B6779E19}" type="presParOf" srcId="{51092396-8D7F-4BB3-B316-D01923048FA5}" destId="{672D83C1-A7F3-4165-8262-C2F8B501DB16}" srcOrd="4" destOrd="0" presId="urn:microsoft.com/office/officeart/2005/8/layout/vList3"/>
    <dgm:cxn modelId="{2911F93B-0A0C-47AD-BEEA-F2FE5FBC05B6}" type="presParOf" srcId="{672D83C1-A7F3-4165-8262-C2F8B501DB16}" destId="{E03B6A9A-6661-4763-B1C7-B4478EF5D91A}" srcOrd="0" destOrd="0" presId="urn:microsoft.com/office/officeart/2005/8/layout/vList3"/>
    <dgm:cxn modelId="{E0883AAC-7640-4CB7-B816-86278F245660}" type="presParOf" srcId="{672D83C1-A7F3-4165-8262-C2F8B501DB16}" destId="{FB0DDFBA-B02F-41F1-89FA-8BAD7A5DBB57}" srcOrd="1" destOrd="0" presId="urn:microsoft.com/office/officeart/2005/8/layout/vList3"/>
    <dgm:cxn modelId="{D622C5F3-F084-49FD-9403-D421D5AFA739}" type="presParOf" srcId="{51092396-8D7F-4BB3-B316-D01923048FA5}" destId="{CBB021BB-B08C-4DCA-91E2-363F3EE14245}" srcOrd="5" destOrd="0" presId="urn:microsoft.com/office/officeart/2005/8/layout/vList3"/>
    <dgm:cxn modelId="{1909ED88-175D-4FC1-A22C-32DC68877A02}" type="presParOf" srcId="{51092396-8D7F-4BB3-B316-D01923048FA5}" destId="{CE6C746E-A18A-4D34-A59D-9AAF792CC5D9}" srcOrd="6" destOrd="0" presId="urn:microsoft.com/office/officeart/2005/8/layout/vList3"/>
    <dgm:cxn modelId="{BED796B6-0303-44BA-A2DD-C72243313C78}" type="presParOf" srcId="{CE6C746E-A18A-4D34-A59D-9AAF792CC5D9}" destId="{F771E60B-3F64-474D-9500-35ACE69E67EF}" srcOrd="0" destOrd="0" presId="urn:microsoft.com/office/officeart/2005/8/layout/vList3"/>
    <dgm:cxn modelId="{695EFCBC-9364-445C-A250-F6C699DCCD31}" type="presParOf" srcId="{CE6C746E-A18A-4D34-A59D-9AAF792CC5D9}" destId="{3B452054-D4FB-403B-A605-46BBEB30EB15}" srcOrd="1" destOrd="0" presId="urn:microsoft.com/office/officeart/2005/8/layout/vList3"/>
    <dgm:cxn modelId="{2A4D3FAB-10E8-4798-A0C0-EA3C98B8BDC4}" type="presParOf" srcId="{51092396-8D7F-4BB3-B316-D01923048FA5}" destId="{B2891AA8-882E-4554-9425-79A1BD870567}" srcOrd="7" destOrd="0" presId="urn:microsoft.com/office/officeart/2005/8/layout/vList3"/>
    <dgm:cxn modelId="{763BAEAA-1B39-4B5C-8208-CDEB51FCAE3F}" type="presParOf" srcId="{51092396-8D7F-4BB3-B316-D01923048FA5}" destId="{C2A2ABB6-FF01-4216-8109-12DBCC85FDCA}" srcOrd="8" destOrd="0" presId="urn:microsoft.com/office/officeart/2005/8/layout/vList3"/>
    <dgm:cxn modelId="{AAA1CED7-DE4D-42C9-98E9-B264F88421BD}" type="presParOf" srcId="{C2A2ABB6-FF01-4216-8109-12DBCC85FDCA}" destId="{3731EF53-0619-4F83-903C-5CC6D71B36B2}" srcOrd="0" destOrd="0" presId="urn:microsoft.com/office/officeart/2005/8/layout/vList3"/>
    <dgm:cxn modelId="{5A54512D-ABE9-4E73-8727-F9C875CE888E}" type="presParOf" srcId="{C2A2ABB6-FF01-4216-8109-12DBCC85FDCA}" destId="{8C88199A-38F6-42E5-8E12-10CDF5B80D37}" srcOrd="1" destOrd="0" presId="urn:microsoft.com/office/officeart/2005/8/layout/vList3"/>
    <dgm:cxn modelId="{E3BBCCBA-21D5-4FA5-B5AC-A124C5E22F43}" type="presParOf" srcId="{51092396-8D7F-4BB3-B316-D01923048FA5}" destId="{3D0D5633-8F70-43CB-972C-86AA98658A26}" srcOrd="9" destOrd="0" presId="urn:microsoft.com/office/officeart/2005/8/layout/vList3"/>
    <dgm:cxn modelId="{4F3ECCE2-CCFA-4D31-918C-D40F4E0BC4A3}" type="presParOf" srcId="{51092396-8D7F-4BB3-B316-D01923048FA5}" destId="{83B9F2FF-8632-4F66-8607-9E80E0292140}" srcOrd="10" destOrd="0" presId="urn:microsoft.com/office/officeart/2005/8/layout/vList3"/>
    <dgm:cxn modelId="{8901B246-F8A8-47BB-93ED-F24B7E46987C}" type="presParOf" srcId="{83B9F2FF-8632-4F66-8607-9E80E0292140}" destId="{6270157F-0D45-45B0-B638-7FF81FB5485D}" srcOrd="0" destOrd="0" presId="urn:microsoft.com/office/officeart/2005/8/layout/vList3"/>
    <dgm:cxn modelId="{3BFF71A3-29D9-42F3-99F3-87A82573E05E}" type="presParOf" srcId="{83B9F2FF-8632-4F66-8607-9E80E0292140}" destId="{62F4B89F-7C7D-4C2E-B651-3C44FF937DE6}" srcOrd="1" destOrd="0" presId="urn:microsoft.com/office/officeart/2005/8/layout/vList3"/>
    <dgm:cxn modelId="{B4EA2BCA-6838-466D-8C9A-B8CD4173BFCA}" type="presParOf" srcId="{51092396-8D7F-4BB3-B316-D01923048FA5}" destId="{0925CE24-1115-4CB2-B021-C15FD86DD567}" srcOrd="11" destOrd="0" presId="urn:microsoft.com/office/officeart/2005/8/layout/vList3"/>
    <dgm:cxn modelId="{9D8E4AA8-DD72-4C57-8470-882E81AD15D3}" type="presParOf" srcId="{51092396-8D7F-4BB3-B316-D01923048FA5}" destId="{54711F61-992D-430E-BDF3-C59DD2231046}" srcOrd="12" destOrd="0" presId="urn:microsoft.com/office/officeart/2005/8/layout/vList3"/>
    <dgm:cxn modelId="{ABB8D94C-CB8B-4CAB-A08C-6D0C7BC7FC2D}" type="presParOf" srcId="{54711F61-992D-430E-BDF3-C59DD2231046}" destId="{52036C1F-B8F0-487A-8396-763FBD6C8463}" srcOrd="0" destOrd="0" presId="urn:microsoft.com/office/officeart/2005/8/layout/vList3"/>
    <dgm:cxn modelId="{E6B1A742-3580-48AE-A2AB-863B032352F5}" type="presParOf" srcId="{54711F61-992D-430E-BDF3-C59DD2231046}" destId="{25E4DA47-D1D5-4DD6-A475-F2FCEE8E52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54C95-82A9-45FD-83DE-7F876B9CE85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0F8E55A2-964D-435A-BFD6-2A6844FEA7BD}">
      <dgm:prSet phldrT="[Text]" custT="1"/>
      <dgm:spPr/>
      <dgm:t>
        <a:bodyPr/>
        <a:lstStyle/>
        <a:p>
          <a:r>
            <a:rPr lang="en-US" sz="2000" dirty="0"/>
            <a:t>Laugh at what they think is funny</a:t>
          </a:r>
        </a:p>
      </dgm:t>
    </dgm:pt>
    <dgm:pt modelId="{BAF12134-241E-4F89-9C30-0F5925BE3E9A}" type="parTrans" cxnId="{1808A1DD-0F99-43E1-8EFA-5A87A33CFF32}">
      <dgm:prSet/>
      <dgm:spPr/>
      <dgm:t>
        <a:bodyPr/>
        <a:lstStyle/>
        <a:p>
          <a:endParaRPr lang="en-US"/>
        </a:p>
      </dgm:t>
    </dgm:pt>
    <dgm:pt modelId="{45D5E6A7-AC0F-41A3-ABDA-CEFF5EDB9910}" type="sibTrans" cxnId="{1808A1DD-0F99-43E1-8EFA-5A87A33CFF32}">
      <dgm:prSet/>
      <dgm:spPr/>
      <dgm:t>
        <a:bodyPr/>
        <a:lstStyle/>
        <a:p>
          <a:endParaRPr lang="en-US"/>
        </a:p>
      </dgm:t>
    </dgm:pt>
    <dgm:pt modelId="{22BD540D-B327-4669-A1FE-9B55AD305084}">
      <dgm:prSet phldrT="[Text]" custT="1"/>
      <dgm:spPr/>
      <dgm:t>
        <a:bodyPr/>
        <a:lstStyle/>
        <a:p>
          <a:r>
            <a:rPr lang="en-US" sz="2800" dirty="0"/>
            <a:t>Play with them</a:t>
          </a:r>
        </a:p>
      </dgm:t>
    </dgm:pt>
    <dgm:pt modelId="{EAB1845A-4ECA-4D25-8A6F-61898C80A31E}" type="parTrans" cxnId="{DF9F89D6-6112-43D4-852E-C62D2F8AF7EB}">
      <dgm:prSet/>
      <dgm:spPr/>
      <dgm:t>
        <a:bodyPr/>
        <a:lstStyle/>
        <a:p>
          <a:endParaRPr lang="en-US"/>
        </a:p>
      </dgm:t>
    </dgm:pt>
    <dgm:pt modelId="{4BC86C68-2D94-48A3-B905-2B54B498782D}" type="sibTrans" cxnId="{DF9F89D6-6112-43D4-852E-C62D2F8AF7EB}">
      <dgm:prSet/>
      <dgm:spPr/>
      <dgm:t>
        <a:bodyPr/>
        <a:lstStyle/>
        <a:p>
          <a:endParaRPr lang="en-US"/>
        </a:p>
      </dgm:t>
    </dgm:pt>
    <dgm:pt modelId="{86909F8D-F0A7-43CC-9911-ECAF12859E48}">
      <dgm:prSet phldrT="[Text]"/>
      <dgm:spPr/>
      <dgm:t>
        <a:bodyPr/>
        <a:lstStyle/>
        <a:p>
          <a:r>
            <a:rPr lang="en-US" dirty="0"/>
            <a:t>Let them teach you how to do something</a:t>
          </a:r>
        </a:p>
      </dgm:t>
    </dgm:pt>
    <dgm:pt modelId="{CAD50DD2-1858-44C2-89B2-C9D51524B9AE}" type="parTrans" cxnId="{A40003C1-4B9D-4BDE-8364-536556F9FDC6}">
      <dgm:prSet/>
      <dgm:spPr/>
      <dgm:t>
        <a:bodyPr/>
        <a:lstStyle/>
        <a:p>
          <a:endParaRPr lang="en-US"/>
        </a:p>
      </dgm:t>
    </dgm:pt>
    <dgm:pt modelId="{7513A8C9-C283-45FD-94E1-D6B157866309}" type="sibTrans" cxnId="{A40003C1-4B9D-4BDE-8364-536556F9FDC6}">
      <dgm:prSet/>
      <dgm:spPr/>
      <dgm:t>
        <a:bodyPr/>
        <a:lstStyle/>
        <a:p>
          <a:endParaRPr lang="en-US"/>
        </a:p>
      </dgm:t>
    </dgm:pt>
    <dgm:pt modelId="{5D46B3E1-4940-4DCE-9B08-DC45FB2A4C76}">
      <dgm:prSet phldrT="[Text]" custT="1"/>
      <dgm:spPr/>
      <dgm:t>
        <a:bodyPr/>
        <a:lstStyle/>
        <a:p>
          <a:r>
            <a:rPr lang="en-US" sz="2000" dirty="0"/>
            <a:t>Let them take the lead, its how they learn</a:t>
          </a:r>
        </a:p>
      </dgm:t>
    </dgm:pt>
    <dgm:pt modelId="{F6276502-5CF9-4620-BEB2-B08D56B082A5}" type="parTrans" cxnId="{71D0E59F-FA31-4B23-89A9-471FF4AAA9AD}">
      <dgm:prSet/>
      <dgm:spPr/>
      <dgm:t>
        <a:bodyPr/>
        <a:lstStyle/>
        <a:p>
          <a:endParaRPr lang="en-US"/>
        </a:p>
      </dgm:t>
    </dgm:pt>
    <dgm:pt modelId="{095EC800-35F7-4A05-A825-9D8B4E83CFEC}" type="sibTrans" cxnId="{71D0E59F-FA31-4B23-89A9-471FF4AAA9AD}">
      <dgm:prSet/>
      <dgm:spPr/>
      <dgm:t>
        <a:bodyPr/>
        <a:lstStyle/>
        <a:p>
          <a:endParaRPr lang="en-US"/>
        </a:p>
      </dgm:t>
    </dgm:pt>
    <dgm:pt modelId="{E4C2D054-C8CF-4AFF-8726-3FB6D8699A31}">
      <dgm:prSet phldrT="[Text]" custT="1"/>
      <dgm:spPr/>
      <dgm:t>
        <a:bodyPr/>
        <a:lstStyle/>
        <a:p>
          <a:pPr marL="0" indent="0" defTabSz="968375">
            <a:tabLst/>
          </a:pPr>
          <a:r>
            <a:rPr lang="en-US" sz="2400" dirty="0"/>
            <a:t>Show them your love</a:t>
          </a:r>
        </a:p>
      </dgm:t>
    </dgm:pt>
    <dgm:pt modelId="{EB40A5BA-9406-4B5C-B976-D9B8406F67A8}" type="parTrans" cxnId="{4305240F-648B-4538-9707-FC3FC8B2FB84}">
      <dgm:prSet/>
      <dgm:spPr/>
      <dgm:t>
        <a:bodyPr/>
        <a:lstStyle/>
        <a:p>
          <a:endParaRPr lang="en-US"/>
        </a:p>
      </dgm:t>
    </dgm:pt>
    <dgm:pt modelId="{2DE3D3F0-9D89-4AEF-833A-A4CF216B3F8E}" type="sibTrans" cxnId="{4305240F-648B-4538-9707-FC3FC8B2FB84}">
      <dgm:prSet/>
      <dgm:spPr/>
      <dgm:t>
        <a:bodyPr/>
        <a:lstStyle/>
        <a:p>
          <a:endParaRPr lang="en-US"/>
        </a:p>
      </dgm:t>
    </dgm:pt>
    <dgm:pt modelId="{43AC87B4-AEC1-4AC0-96BF-852969E97C7D}" type="pres">
      <dgm:prSet presAssocID="{23254C95-82A9-45FD-83DE-7F876B9CE852}" presName="Name0" presStyleCnt="0">
        <dgm:presLayoutVars>
          <dgm:chMax/>
          <dgm:chPref/>
          <dgm:dir/>
          <dgm:animLvl val="lvl"/>
        </dgm:presLayoutVars>
      </dgm:prSet>
      <dgm:spPr/>
    </dgm:pt>
    <dgm:pt modelId="{CDDD8B85-128B-4780-BEF4-9F0D394E32CF}" type="pres">
      <dgm:prSet presAssocID="{0F8E55A2-964D-435A-BFD6-2A6844FEA7BD}" presName="composite" presStyleCnt="0"/>
      <dgm:spPr/>
    </dgm:pt>
    <dgm:pt modelId="{7FA02592-79D1-49F9-829A-A6F89AE92B60}" type="pres">
      <dgm:prSet presAssocID="{0F8E55A2-964D-435A-BFD6-2A6844FEA7BD}" presName="Parent1" presStyleLbl="node1" presStyleIdx="0" presStyleCnt="10" custAng="384151">
        <dgm:presLayoutVars>
          <dgm:chMax val="1"/>
          <dgm:chPref val="1"/>
          <dgm:bulletEnabled val="1"/>
        </dgm:presLayoutVars>
      </dgm:prSet>
      <dgm:spPr/>
    </dgm:pt>
    <dgm:pt modelId="{B99C58CB-EB59-4657-A73B-FE513F12C98B}" type="pres">
      <dgm:prSet presAssocID="{0F8E55A2-964D-435A-BFD6-2A6844FEA7BD}" presName="Childtext1" presStyleLbl="revTx" presStyleIdx="0" presStyleCnt="5">
        <dgm:presLayoutVars>
          <dgm:chMax val="0"/>
          <dgm:chPref val="0"/>
          <dgm:bulletEnabled val="1"/>
        </dgm:presLayoutVars>
      </dgm:prSet>
      <dgm:spPr/>
    </dgm:pt>
    <dgm:pt modelId="{AF7F8638-0896-4950-85BE-75774C9087B8}" type="pres">
      <dgm:prSet presAssocID="{0F8E55A2-964D-435A-BFD6-2A6844FEA7BD}" presName="BalanceSpacing" presStyleCnt="0"/>
      <dgm:spPr/>
    </dgm:pt>
    <dgm:pt modelId="{A419A178-0557-476F-88CF-AEF15B9F24C8}" type="pres">
      <dgm:prSet presAssocID="{0F8E55A2-964D-435A-BFD6-2A6844FEA7BD}" presName="BalanceSpacing1" presStyleCnt="0"/>
      <dgm:spPr/>
    </dgm:pt>
    <dgm:pt modelId="{1636532A-44AB-45BB-9CED-3E4A2B57BCAD}" type="pres">
      <dgm:prSet presAssocID="{45D5E6A7-AC0F-41A3-ABDA-CEFF5EDB9910}" presName="Accent1Text" presStyleLbl="node1" presStyleIdx="1" presStyleCnt="10" custAng="21117623"/>
      <dgm:spPr/>
    </dgm:pt>
    <dgm:pt modelId="{78E34154-CB1E-48CC-8983-2A4DF6F59F3F}" type="pres">
      <dgm:prSet presAssocID="{45D5E6A7-AC0F-41A3-ABDA-CEFF5EDB9910}" presName="spaceBetweenRectangles" presStyleCnt="0"/>
      <dgm:spPr/>
    </dgm:pt>
    <dgm:pt modelId="{CF8BD098-1675-4C0C-BAFB-813CDB4AC795}" type="pres">
      <dgm:prSet presAssocID="{22BD540D-B327-4669-A1FE-9B55AD305084}" presName="composite" presStyleCnt="0"/>
      <dgm:spPr/>
    </dgm:pt>
    <dgm:pt modelId="{8D0D822B-0BE6-4779-87B1-BEF83CFB497A}" type="pres">
      <dgm:prSet presAssocID="{22BD540D-B327-4669-A1FE-9B55AD305084}" presName="Parent1" presStyleLbl="node1" presStyleIdx="2" presStyleCnt="10" custAng="21016885">
        <dgm:presLayoutVars>
          <dgm:chMax val="1"/>
          <dgm:chPref val="1"/>
          <dgm:bulletEnabled val="1"/>
        </dgm:presLayoutVars>
      </dgm:prSet>
      <dgm:spPr/>
    </dgm:pt>
    <dgm:pt modelId="{17B1B354-3B86-46FB-9FA1-58ED9520EBC7}" type="pres">
      <dgm:prSet presAssocID="{22BD540D-B327-4669-A1FE-9B55AD305084}" presName="Childtext1" presStyleLbl="revTx" presStyleIdx="1" presStyleCnt="5">
        <dgm:presLayoutVars>
          <dgm:chMax val="0"/>
          <dgm:chPref val="0"/>
          <dgm:bulletEnabled val="1"/>
        </dgm:presLayoutVars>
      </dgm:prSet>
      <dgm:spPr/>
    </dgm:pt>
    <dgm:pt modelId="{EE89D826-E3B0-4614-9448-92454610D498}" type="pres">
      <dgm:prSet presAssocID="{22BD540D-B327-4669-A1FE-9B55AD305084}" presName="BalanceSpacing" presStyleCnt="0"/>
      <dgm:spPr/>
    </dgm:pt>
    <dgm:pt modelId="{119F49A0-2A19-4BB2-8DB0-FE82C02154D2}" type="pres">
      <dgm:prSet presAssocID="{22BD540D-B327-4669-A1FE-9B55AD305084}" presName="BalanceSpacing1" presStyleCnt="0"/>
      <dgm:spPr/>
    </dgm:pt>
    <dgm:pt modelId="{72662951-A167-4705-B737-C41BFDF38458}" type="pres">
      <dgm:prSet presAssocID="{4BC86C68-2D94-48A3-B905-2B54B498782D}" presName="Accent1Text" presStyleLbl="node1" presStyleIdx="3" presStyleCnt="10" custAng="345474"/>
      <dgm:spPr/>
    </dgm:pt>
    <dgm:pt modelId="{2BA8825B-6BEA-4B8A-A63A-DED007DE449F}" type="pres">
      <dgm:prSet presAssocID="{4BC86C68-2D94-48A3-B905-2B54B498782D}" presName="spaceBetweenRectangles" presStyleCnt="0"/>
      <dgm:spPr/>
    </dgm:pt>
    <dgm:pt modelId="{C10C75C6-B953-457D-A472-12B781903000}" type="pres">
      <dgm:prSet presAssocID="{86909F8D-F0A7-43CC-9911-ECAF12859E48}" presName="composite" presStyleCnt="0"/>
      <dgm:spPr/>
    </dgm:pt>
    <dgm:pt modelId="{D6318BBC-A419-44A8-B26D-4EFBADECE414}" type="pres">
      <dgm:prSet presAssocID="{86909F8D-F0A7-43CC-9911-ECAF12859E48}" presName="Parent1" presStyleLbl="node1" presStyleIdx="4" presStyleCnt="10" custAng="269074">
        <dgm:presLayoutVars>
          <dgm:chMax val="1"/>
          <dgm:chPref val="1"/>
          <dgm:bulletEnabled val="1"/>
        </dgm:presLayoutVars>
      </dgm:prSet>
      <dgm:spPr/>
    </dgm:pt>
    <dgm:pt modelId="{D3AFE115-6277-42A8-B610-4F79BB9C8A76}" type="pres">
      <dgm:prSet presAssocID="{86909F8D-F0A7-43CC-9911-ECAF12859E48}" presName="Childtext1" presStyleLbl="revTx" presStyleIdx="2" presStyleCnt="5">
        <dgm:presLayoutVars>
          <dgm:chMax val="0"/>
          <dgm:chPref val="0"/>
          <dgm:bulletEnabled val="1"/>
        </dgm:presLayoutVars>
      </dgm:prSet>
      <dgm:spPr/>
    </dgm:pt>
    <dgm:pt modelId="{D8E3999B-7338-4704-BC3F-5E859FA08F2F}" type="pres">
      <dgm:prSet presAssocID="{86909F8D-F0A7-43CC-9911-ECAF12859E48}" presName="BalanceSpacing" presStyleCnt="0"/>
      <dgm:spPr/>
    </dgm:pt>
    <dgm:pt modelId="{969CA3C5-215E-4B3D-9966-7ECBD0EDE3E4}" type="pres">
      <dgm:prSet presAssocID="{86909F8D-F0A7-43CC-9911-ECAF12859E48}" presName="BalanceSpacing1" presStyleCnt="0"/>
      <dgm:spPr/>
    </dgm:pt>
    <dgm:pt modelId="{61E29535-09E8-4B40-9516-627D1148D620}" type="pres">
      <dgm:prSet presAssocID="{7513A8C9-C283-45FD-94E1-D6B157866309}" presName="Accent1Text" presStyleLbl="node1" presStyleIdx="5" presStyleCnt="10" custAng="20945070" custLinFactNeighborX="2917" custLinFactNeighborY="-754"/>
      <dgm:spPr/>
    </dgm:pt>
    <dgm:pt modelId="{BB77EC8E-F31E-4077-A89E-00ECD58DB578}" type="pres">
      <dgm:prSet presAssocID="{7513A8C9-C283-45FD-94E1-D6B157866309}" presName="spaceBetweenRectangles" presStyleCnt="0"/>
      <dgm:spPr/>
    </dgm:pt>
    <dgm:pt modelId="{29D625FF-9038-4993-94A4-B5122CE6D01B}" type="pres">
      <dgm:prSet presAssocID="{5D46B3E1-4940-4DCE-9B08-DC45FB2A4C76}" presName="composite" presStyleCnt="0"/>
      <dgm:spPr/>
    </dgm:pt>
    <dgm:pt modelId="{3A36ACE6-5FCA-491F-B9F4-CA2ED5217E0C}" type="pres">
      <dgm:prSet presAssocID="{5D46B3E1-4940-4DCE-9B08-DC45FB2A4C76}" presName="Parent1" presStyleLbl="node1" presStyleIdx="6" presStyleCnt="10" custAng="21274683">
        <dgm:presLayoutVars>
          <dgm:chMax val="1"/>
          <dgm:chPref val="1"/>
          <dgm:bulletEnabled val="1"/>
        </dgm:presLayoutVars>
      </dgm:prSet>
      <dgm:spPr/>
    </dgm:pt>
    <dgm:pt modelId="{03129C24-29C3-4302-8D40-F763CE54BB98}" type="pres">
      <dgm:prSet presAssocID="{5D46B3E1-4940-4DCE-9B08-DC45FB2A4C76}" presName="Childtext1" presStyleLbl="revTx" presStyleIdx="3" presStyleCnt="5">
        <dgm:presLayoutVars>
          <dgm:chMax val="0"/>
          <dgm:chPref val="0"/>
          <dgm:bulletEnabled val="1"/>
        </dgm:presLayoutVars>
      </dgm:prSet>
      <dgm:spPr/>
    </dgm:pt>
    <dgm:pt modelId="{A59842EC-3A35-4875-A5B6-BB85D9AF3D3F}" type="pres">
      <dgm:prSet presAssocID="{5D46B3E1-4940-4DCE-9B08-DC45FB2A4C76}" presName="BalanceSpacing" presStyleCnt="0"/>
      <dgm:spPr/>
    </dgm:pt>
    <dgm:pt modelId="{0F813F87-9279-45BA-9641-106606877446}" type="pres">
      <dgm:prSet presAssocID="{5D46B3E1-4940-4DCE-9B08-DC45FB2A4C76}" presName="BalanceSpacing1" presStyleCnt="0"/>
      <dgm:spPr/>
    </dgm:pt>
    <dgm:pt modelId="{E613452C-3DED-4B3F-A9E8-C17017C6B5F0}" type="pres">
      <dgm:prSet presAssocID="{095EC800-35F7-4A05-A825-9D8B4E83CFEC}" presName="Accent1Text" presStyleLbl="node1" presStyleIdx="7" presStyleCnt="10" custAng="430253"/>
      <dgm:spPr/>
    </dgm:pt>
    <dgm:pt modelId="{E8DB209D-DE0A-40AE-A6F7-DF4BE177C1A9}" type="pres">
      <dgm:prSet presAssocID="{095EC800-35F7-4A05-A825-9D8B4E83CFEC}" presName="spaceBetweenRectangles" presStyleCnt="0"/>
      <dgm:spPr/>
    </dgm:pt>
    <dgm:pt modelId="{380FF1A0-D1E0-4B65-AE1E-1472D55FBE21}" type="pres">
      <dgm:prSet presAssocID="{E4C2D054-C8CF-4AFF-8726-3FB6D8699A31}" presName="composite" presStyleCnt="0"/>
      <dgm:spPr/>
    </dgm:pt>
    <dgm:pt modelId="{FF64C761-D382-49A5-BBA4-0D520B9835EC}" type="pres">
      <dgm:prSet presAssocID="{E4C2D054-C8CF-4AFF-8726-3FB6D8699A31}" presName="Parent1" presStyleLbl="node1" presStyleIdx="8" presStyleCnt="10" custAng="441323" custLinFactNeighborX="52621" custLinFactNeighborY="-86867">
        <dgm:presLayoutVars>
          <dgm:chMax val="1"/>
          <dgm:chPref val="1"/>
          <dgm:bulletEnabled val="1"/>
        </dgm:presLayoutVars>
      </dgm:prSet>
      <dgm:spPr/>
    </dgm:pt>
    <dgm:pt modelId="{8184CF4B-E2CE-432D-9047-A9F837063FBA}" type="pres">
      <dgm:prSet presAssocID="{E4C2D054-C8CF-4AFF-8726-3FB6D8699A31}" presName="Childtext1" presStyleLbl="revTx" presStyleIdx="4" presStyleCnt="5">
        <dgm:presLayoutVars>
          <dgm:chMax val="0"/>
          <dgm:chPref val="0"/>
          <dgm:bulletEnabled val="1"/>
        </dgm:presLayoutVars>
      </dgm:prSet>
      <dgm:spPr/>
    </dgm:pt>
    <dgm:pt modelId="{925536CD-6B71-45CD-83FF-1F28DA99BD12}" type="pres">
      <dgm:prSet presAssocID="{E4C2D054-C8CF-4AFF-8726-3FB6D8699A31}" presName="BalanceSpacing" presStyleCnt="0"/>
      <dgm:spPr/>
    </dgm:pt>
    <dgm:pt modelId="{7FC7492E-0C6A-426F-B6C6-F7527ABB302B}" type="pres">
      <dgm:prSet presAssocID="{E4C2D054-C8CF-4AFF-8726-3FB6D8699A31}" presName="BalanceSpacing1" presStyleCnt="0"/>
      <dgm:spPr/>
    </dgm:pt>
    <dgm:pt modelId="{9DFC8563-46B9-49B4-8788-DC39F5451E30}" type="pres">
      <dgm:prSet presAssocID="{2DE3D3F0-9D89-4AEF-833A-A4CF216B3F8E}" presName="Accent1Text" presStyleLbl="node1" presStyleIdx="9" presStyleCnt="10" custAng="21139919" custLinFactX="100000" custLinFactY="-134879" custLinFactNeighborX="128570" custLinFactNeighborY="-200000"/>
      <dgm:spPr/>
    </dgm:pt>
  </dgm:ptLst>
  <dgm:cxnLst>
    <dgm:cxn modelId="{4305240F-648B-4538-9707-FC3FC8B2FB84}" srcId="{23254C95-82A9-45FD-83DE-7F876B9CE852}" destId="{E4C2D054-C8CF-4AFF-8726-3FB6D8699A31}" srcOrd="4" destOrd="0" parTransId="{EB40A5BA-9406-4B5C-B976-D9B8406F67A8}" sibTransId="{2DE3D3F0-9D89-4AEF-833A-A4CF216B3F8E}"/>
    <dgm:cxn modelId="{BE9C6012-1763-48C8-B269-CE55A41D0CD6}" type="presOf" srcId="{0F8E55A2-964D-435A-BFD6-2A6844FEA7BD}" destId="{7FA02592-79D1-49F9-829A-A6F89AE92B60}" srcOrd="0" destOrd="0" presId="urn:microsoft.com/office/officeart/2008/layout/AlternatingHexagons"/>
    <dgm:cxn modelId="{92797E1D-B077-42CA-AC86-0855B6CEC05A}" type="presOf" srcId="{2DE3D3F0-9D89-4AEF-833A-A4CF216B3F8E}" destId="{9DFC8563-46B9-49B4-8788-DC39F5451E30}" srcOrd="0" destOrd="0" presId="urn:microsoft.com/office/officeart/2008/layout/AlternatingHexagons"/>
    <dgm:cxn modelId="{1B012F2F-6BC6-4FFD-B8E3-52F2E85FCF93}" type="presOf" srcId="{5D46B3E1-4940-4DCE-9B08-DC45FB2A4C76}" destId="{3A36ACE6-5FCA-491F-B9F4-CA2ED5217E0C}" srcOrd="0" destOrd="0" presId="urn:microsoft.com/office/officeart/2008/layout/AlternatingHexagons"/>
    <dgm:cxn modelId="{E6E5533D-E88E-4541-A8F4-FA7257B12A25}" type="presOf" srcId="{22BD540D-B327-4669-A1FE-9B55AD305084}" destId="{8D0D822B-0BE6-4779-87B1-BEF83CFB497A}" srcOrd="0" destOrd="0" presId="urn:microsoft.com/office/officeart/2008/layout/AlternatingHexagons"/>
    <dgm:cxn modelId="{5F8A5252-E544-487F-AE07-4D58F30538F3}" type="presOf" srcId="{4BC86C68-2D94-48A3-B905-2B54B498782D}" destId="{72662951-A167-4705-B737-C41BFDF38458}" srcOrd="0" destOrd="0" presId="urn:microsoft.com/office/officeart/2008/layout/AlternatingHexagons"/>
    <dgm:cxn modelId="{A3137687-BD68-4250-98FB-4D7B4F548FC1}" type="presOf" srcId="{86909F8D-F0A7-43CC-9911-ECAF12859E48}" destId="{D6318BBC-A419-44A8-B26D-4EFBADECE414}" srcOrd="0" destOrd="0" presId="urn:microsoft.com/office/officeart/2008/layout/AlternatingHexagons"/>
    <dgm:cxn modelId="{A1165490-218B-4EDD-ABFD-AB39F59F83B7}" type="presOf" srcId="{E4C2D054-C8CF-4AFF-8726-3FB6D8699A31}" destId="{FF64C761-D382-49A5-BBA4-0D520B9835EC}" srcOrd="0" destOrd="0" presId="urn:microsoft.com/office/officeart/2008/layout/AlternatingHexagons"/>
    <dgm:cxn modelId="{71D0E59F-FA31-4B23-89A9-471FF4AAA9AD}" srcId="{23254C95-82A9-45FD-83DE-7F876B9CE852}" destId="{5D46B3E1-4940-4DCE-9B08-DC45FB2A4C76}" srcOrd="3" destOrd="0" parTransId="{F6276502-5CF9-4620-BEB2-B08D56B082A5}" sibTransId="{095EC800-35F7-4A05-A825-9D8B4E83CFEC}"/>
    <dgm:cxn modelId="{501533AA-558A-4EF0-B1E1-5B6CD5BDC15A}" type="presOf" srcId="{095EC800-35F7-4A05-A825-9D8B4E83CFEC}" destId="{E613452C-3DED-4B3F-A9E8-C17017C6B5F0}" srcOrd="0" destOrd="0" presId="urn:microsoft.com/office/officeart/2008/layout/AlternatingHexagons"/>
    <dgm:cxn modelId="{A9134CAC-90B4-462A-9E04-0F422B0ACA1F}" type="presOf" srcId="{23254C95-82A9-45FD-83DE-7F876B9CE852}" destId="{43AC87B4-AEC1-4AC0-96BF-852969E97C7D}" srcOrd="0" destOrd="0" presId="urn:microsoft.com/office/officeart/2008/layout/AlternatingHexagons"/>
    <dgm:cxn modelId="{A40003C1-4B9D-4BDE-8364-536556F9FDC6}" srcId="{23254C95-82A9-45FD-83DE-7F876B9CE852}" destId="{86909F8D-F0A7-43CC-9911-ECAF12859E48}" srcOrd="2" destOrd="0" parTransId="{CAD50DD2-1858-44C2-89B2-C9D51524B9AE}" sibTransId="{7513A8C9-C283-45FD-94E1-D6B157866309}"/>
    <dgm:cxn modelId="{8584EED4-EB06-4170-95CD-D85126CAA94B}" type="presOf" srcId="{7513A8C9-C283-45FD-94E1-D6B157866309}" destId="{61E29535-09E8-4B40-9516-627D1148D620}" srcOrd="0" destOrd="0" presId="urn:microsoft.com/office/officeart/2008/layout/AlternatingHexagons"/>
    <dgm:cxn modelId="{DF9F89D6-6112-43D4-852E-C62D2F8AF7EB}" srcId="{23254C95-82A9-45FD-83DE-7F876B9CE852}" destId="{22BD540D-B327-4669-A1FE-9B55AD305084}" srcOrd="1" destOrd="0" parTransId="{EAB1845A-4ECA-4D25-8A6F-61898C80A31E}" sibTransId="{4BC86C68-2D94-48A3-B905-2B54B498782D}"/>
    <dgm:cxn modelId="{1808A1DD-0F99-43E1-8EFA-5A87A33CFF32}" srcId="{23254C95-82A9-45FD-83DE-7F876B9CE852}" destId="{0F8E55A2-964D-435A-BFD6-2A6844FEA7BD}" srcOrd="0" destOrd="0" parTransId="{BAF12134-241E-4F89-9C30-0F5925BE3E9A}" sibTransId="{45D5E6A7-AC0F-41A3-ABDA-CEFF5EDB9910}"/>
    <dgm:cxn modelId="{65B2E9F3-BF69-4946-8436-0C899BFEAEF3}" type="presOf" srcId="{45D5E6A7-AC0F-41A3-ABDA-CEFF5EDB9910}" destId="{1636532A-44AB-45BB-9CED-3E4A2B57BCAD}" srcOrd="0" destOrd="0" presId="urn:microsoft.com/office/officeart/2008/layout/AlternatingHexagons"/>
    <dgm:cxn modelId="{097BD28F-C213-4CBC-BCDC-84B543AF611B}" type="presParOf" srcId="{43AC87B4-AEC1-4AC0-96BF-852969E97C7D}" destId="{CDDD8B85-128B-4780-BEF4-9F0D394E32CF}" srcOrd="0" destOrd="0" presId="urn:microsoft.com/office/officeart/2008/layout/AlternatingHexagons"/>
    <dgm:cxn modelId="{62CD2F74-039B-471A-92EC-D5BF00D414F0}" type="presParOf" srcId="{CDDD8B85-128B-4780-BEF4-9F0D394E32CF}" destId="{7FA02592-79D1-49F9-829A-A6F89AE92B60}" srcOrd="0" destOrd="0" presId="urn:microsoft.com/office/officeart/2008/layout/AlternatingHexagons"/>
    <dgm:cxn modelId="{773CE894-8731-4300-A514-DB8DFD237D7D}" type="presParOf" srcId="{CDDD8B85-128B-4780-BEF4-9F0D394E32CF}" destId="{B99C58CB-EB59-4657-A73B-FE513F12C98B}" srcOrd="1" destOrd="0" presId="urn:microsoft.com/office/officeart/2008/layout/AlternatingHexagons"/>
    <dgm:cxn modelId="{B4E3E91B-CC7F-43D3-B314-1206AE1A92A5}" type="presParOf" srcId="{CDDD8B85-128B-4780-BEF4-9F0D394E32CF}" destId="{AF7F8638-0896-4950-85BE-75774C9087B8}" srcOrd="2" destOrd="0" presId="urn:microsoft.com/office/officeart/2008/layout/AlternatingHexagons"/>
    <dgm:cxn modelId="{A091D613-C68F-4BA7-8D10-8FFFA298129C}" type="presParOf" srcId="{CDDD8B85-128B-4780-BEF4-9F0D394E32CF}" destId="{A419A178-0557-476F-88CF-AEF15B9F24C8}" srcOrd="3" destOrd="0" presId="urn:microsoft.com/office/officeart/2008/layout/AlternatingHexagons"/>
    <dgm:cxn modelId="{C0060949-8390-4025-AF4E-13381A653B18}" type="presParOf" srcId="{CDDD8B85-128B-4780-BEF4-9F0D394E32CF}" destId="{1636532A-44AB-45BB-9CED-3E4A2B57BCAD}" srcOrd="4" destOrd="0" presId="urn:microsoft.com/office/officeart/2008/layout/AlternatingHexagons"/>
    <dgm:cxn modelId="{DE1FFDD4-2614-41F9-AB96-833BAEEBE215}" type="presParOf" srcId="{43AC87B4-AEC1-4AC0-96BF-852969E97C7D}" destId="{78E34154-CB1E-48CC-8983-2A4DF6F59F3F}" srcOrd="1" destOrd="0" presId="urn:microsoft.com/office/officeart/2008/layout/AlternatingHexagons"/>
    <dgm:cxn modelId="{2562B95A-3C12-45FC-8BE7-F0FFC9B7CB7D}" type="presParOf" srcId="{43AC87B4-AEC1-4AC0-96BF-852969E97C7D}" destId="{CF8BD098-1675-4C0C-BAFB-813CDB4AC795}" srcOrd="2" destOrd="0" presId="urn:microsoft.com/office/officeart/2008/layout/AlternatingHexagons"/>
    <dgm:cxn modelId="{3FC273E4-3184-4958-8C1A-02944A7D6711}" type="presParOf" srcId="{CF8BD098-1675-4C0C-BAFB-813CDB4AC795}" destId="{8D0D822B-0BE6-4779-87B1-BEF83CFB497A}" srcOrd="0" destOrd="0" presId="urn:microsoft.com/office/officeart/2008/layout/AlternatingHexagons"/>
    <dgm:cxn modelId="{4D93F967-3324-4243-BBF5-59DACD355E6D}" type="presParOf" srcId="{CF8BD098-1675-4C0C-BAFB-813CDB4AC795}" destId="{17B1B354-3B86-46FB-9FA1-58ED9520EBC7}" srcOrd="1" destOrd="0" presId="urn:microsoft.com/office/officeart/2008/layout/AlternatingHexagons"/>
    <dgm:cxn modelId="{B40B4F13-B400-4F36-A12A-7E6A1B92E440}" type="presParOf" srcId="{CF8BD098-1675-4C0C-BAFB-813CDB4AC795}" destId="{EE89D826-E3B0-4614-9448-92454610D498}" srcOrd="2" destOrd="0" presId="urn:microsoft.com/office/officeart/2008/layout/AlternatingHexagons"/>
    <dgm:cxn modelId="{C3E5A8DF-1E52-4FC7-BFFB-8A9CD9CA4AF0}" type="presParOf" srcId="{CF8BD098-1675-4C0C-BAFB-813CDB4AC795}" destId="{119F49A0-2A19-4BB2-8DB0-FE82C02154D2}" srcOrd="3" destOrd="0" presId="urn:microsoft.com/office/officeart/2008/layout/AlternatingHexagons"/>
    <dgm:cxn modelId="{22668428-41DB-492E-B3FB-89176F80D28F}" type="presParOf" srcId="{CF8BD098-1675-4C0C-BAFB-813CDB4AC795}" destId="{72662951-A167-4705-B737-C41BFDF38458}" srcOrd="4" destOrd="0" presId="urn:microsoft.com/office/officeart/2008/layout/AlternatingHexagons"/>
    <dgm:cxn modelId="{6B6C4FD9-2862-4FAD-B791-AC9539FF388D}" type="presParOf" srcId="{43AC87B4-AEC1-4AC0-96BF-852969E97C7D}" destId="{2BA8825B-6BEA-4B8A-A63A-DED007DE449F}" srcOrd="3" destOrd="0" presId="urn:microsoft.com/office/officeart/2008/layout/AlternatingHexagons"/>
    <dgm:cxn modelId="{A2D34BF3-266A-4595-8B98-CF5C180B4077}" type="presParOf" srcId="{43AC87B4-AEC1-4AC0-96BF-852969E97C7D}" destId="{C10C75C6-B953-457D-A472-12B781903000}" srcOrd="4" destOrd="0" presId="urn:microsoft.com/office/officeart/2008/layout/AlternatingHexagons"/>
    <dgm:cxn modelId="{460365BE-DEEA-42EC-87EE-5945EE0CC85D}" type="presParOf" srcId="{C10C75C6-B953-457D-A472-12B781903000}" destId="{D6318BBC-A419-44A8-B26D-4EFBADECE414}" srcOrd="0" destOrd="0" presId="urn:microsoft.com/office/officeart/2008/layout/AlternatingHexagons"/>
    <dgm:cxn modelId="{09510EA7-D9D4-4DC6-BBB5-AD602BCD334A}" type="presParOf" srcId="{C10C75C6-B953-457D-A472-12B781903000}" destId="{D3AFE115-6277-42A8-B610-4F79BB9C8A76}" srcOrd="1" destOrd="0" presId="urn:microsoft.com/office/officeart/2008/layout/AlternatingHexagons"/>
    <dgm:cxn modelId="{8DC1FEBB-90E0-4ABB-A654-CA319ADCD25A}" type="presParOf" srcId="{C10C75C6-B953-457D-A472-12B781903000}" destId="{D8E3999B-7338-4704-BC3F-5E859FA08F2F}" srcOrd="2" destOrd="0" presId="urn:microsoft.com/office/officeart/2008/layout/AlternatingHexagons"/>
    <dgm:cxn modelId="{03975672-10EF-4E2E-B09C-42F86DC49E19}" type="presParOf" srcId="{C10C75C6-B953-457D-A472-12B781903000}" destId="{969CA3C5-215E-4B3D-9966-7ECBD0EDE3E4}" srcOrd="3" destOrd="0" presId="urn:microsoft.com/office/officeart/2008/layout/AlternatingHexagons"/>
    <dgm:cxn modelId="{C47AF3BA-09C0-4A6D-91A8-A350CA07DED7}" type="presParOf" srcId="{C10C75C6-B953-457D-A472-12B781903000}" destId="{61E29535-09E8-4B40-9516-627D1148D620}" srcOrd="4" destOrd="0" presId="urn:microsoft.com/office/officeart/2008/layout/AlternatingHexagons"/>
    <dgm:cxn modelId="{DBFE0E2B-352F-48C2-8D30-DEA94D4C6106}" type="presParOf" srcId="{43AC87B4-AEC1-4AC0-96BF-852969E97C7D}" destId="{BB77EC8E-F31E-4077-A89E-00ECD58DB578}" srcOrd="5" destOrd="0" presId="urn:microsoft.com/office/officeart/2008/layout/AlternatingHexagons"/>
    <dgm:cxn modelId="{BEF245E8-F499-494F-AA05-0253B37DEC7E}" type="presParOf" srcId="{43AC87B4-AEC1-4AC0-96BF-852969E97C7D}" destId="{29D625FF-9038-4993-94A4-B5122CE6D01B}" srcOrd="6" destOrd="0" presId="urn:microsoft.com/office/officeart/2008/layout/AlternatingHexagons"/>
    <dgm:cxn modelId="{5CB8F5FE-4973-4C98-810B-ACFB29DA4431}" type="presParOf" srcId="{29D625FF-9038-4993-94A4-B5122CE6D01B}" destId="{3A36ACE6-5FCA-491F-B9F4-CA2ED5217E0C}" srcOrd="0" destOrd="0" presId="urn:microsoft.com/office/officeart/2008/layout/AlternatingHexagons"/>
    <dgm:cxn modelId="{A4DA1876-AE38-4B63-9A39-6991C7144A89}" type="presParOf" srcId="{29D625FF-9038-4993-94A4-B5122CE6D01B}" destId="{03129C24-29C3-4302-8D40-F763CE54BB98}" srcOrd="1" destOrd="0" presId="urn:microsoft.com/office/officeart/2008/layout/AlternatingHexagons"/>
    <dgm:cxn modelId="{608BE2B4-1D57-442E-A7DB-704D456709BA}" type="presParOf" srcId="{29D625FF-9038-4993-94A4-B5122CE6D01B}" destId="{A59842EC-3A35-4875-A5B6-BB85D9AF3D3F}" srcOrd="2" destOrd="0" presId="urn:microsoft.com/office/officeart/2008/layout/AlternatingHexagons"/>
    <dgm:cxn modelId="{508573E3-CA33-4DDE-A271-DD9A75DEC6A2}" type="presParOf" srcId="{29D625FF-9038-4993-94A4-B5122CE6D01B}" destId="{0F813F87-9279-45BA-9641-106606877446}" srcOrd="3" destOrd="0" presId="urn:microsoft.com/office/officeart/2008/layout/AlternatingHexagons"/>
    <dgm:cxn modelId="{33AC81AA-119A-4371-AD75-BECB817F251D}" type="presParOf" srcId="{29D625FF-9038-4993-94A4-B5122CE6D01B}" destId="{E613452C-3DED-4B3F-A9E8-C17017C6B5F0}" srcOrd="4" destOrd="0" presId="urn:microsoft.com/office/officeart/2008/layout/AlternatingHexagons"/>
    <dgm:cxn modelId="{08702BB2-D8C9-4899-81B3-B401A519CF1D}" type="presParOf" srcId="{43AC87B4-AEC1-4AC0-96BF-852969E97C7D}" destId="{E8DB209D-DE0A-40AE-A6F7-DF4BE177C1A9}" srcOrd="7" destOrd="0" presId="urn:microsoft.com/office/officeart/2008/layout/AlternatingHexagons"/>
    <dgm:cxn modelId="{00C308C3-C599-4958-88A5-EAF975C0A515}" type="presParOf" srcId="{43AC87B4-AEC1-4AC0-96BF-852969E97C7D}" destId="{380FF1A0-D1E0-4B65-AE1E-1472D55FBE21}" srcOrd="8" destOrd="0" presId="urn:microsoft.com/office/officeart/2008/layout/AlternatingHexagons"/>
    <dgm:cxn modelId="{08496849-2FBB-4C21-A366-35A7CB47DC7A}" type="presParOf" srcId="{380FF1A0-D1E0-4B65-AE1E-1472D55FBE21}" destId="{FF64C761-D382-49A5-BBA4-0D520B9835EC}" srcOrd="0" destOrd="0" presId="urn:microsoft.com/office/officeart/2008/layout/AlternatingHexagons"/>
    <dgm:cxn modelId="{72006DEB-D7DE-44C9-B3FB-296E74F82266}" type="presParOf" srcId="{380FF1A0-D1E0-4B65-AE1E-1472D55FBE21}" destId="{8184CF4B-E2CE-432D-9047-A9F837063FBA}" srcOrd="1" destOrd="0" presId="urn:microsoft.com/office/officeart/2008/layout/AlternatingHexagons"/>
    <dgm:cxn modelId="{90B20B61-5AEB-40FA-B269-59080A27F3A0}" type="presParOf" srcId="{380FF1A0-D1E0-4B65-AE1E-1472D55FBE21}" destId="{925536CD-6B71-45CD-83FF-1F28DA99BD12}" srcOrd="2" destOrd="0" presId="urn:microsoft.com/office/officeart/2008/layout/AlternatingHexagons"/>
    <dgm:cxn modelId="{50768126-F9D6-43D3-9582-36D1C323E8FD}" type="presParOf" srcId="{380FF1A0-D1E0-4B65-AE1E-1472D55FBE21}" destId="{7FC7492E-0C6A-426F-B6C6-F7527ABB302B}" srcOrd="3" destOrd="0" presId="urn:microsoft.com/office/officeart/2008/layout/AlternatingHexagons"/>
    <dgm:cxn modelId="{E0F985CC-A0DC-46BD-BBC0-47969BEAD7C6}" type="presParOf" srcId="{380FF1A0-D1E0-4B65-AE1E-1472D55FBE21}" destId="{9DFC8563-46B9-49B4-8788-DC39F5451E30}"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A44B2-4A03-4B05-A804-F18FC3FBF3B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CBE9C156-C459-4690-9A11-342B595FE5DA}">
      <dgm:prSet phldrT="[Text]"/>
      <dgm:spPr/>
      <dgm:t>
        <a:bodyPr/>
        <a:lstStyle/>
        <a:p>
          <a:pPr>
            <a:buFont typeface="Arial" panose="020B0604020202020204" pitchFamily="34" charset="0"/>
            <a:buChar char="•"/>
          </a:pPr>
          <a:r>
            <a:rPr lang="en-US"/>
            <a:t>Be purely positive with your praise and avoid negative talk. For example, when you say, “Thank you for staying quiet while I was on the phone,” a child feels good. If you say, “Thank you for staying quiet while I was on the phone. Why don’t you do that all the time?” a child feels bad. When kids feel good about doing something, they are more likely to do it again.</a:t>
          </a:r>
          <a:endParaRPr lang="en-US" dirty="0"/>
        </a:p>
      </dgm:t>
    </dgm:pt>
    <dgm:pt modelId="{974374BE-CF9D-43A1-A128-74C50F913F82}" type="parTrans" cxnId="{96247A8C-4D39-4C57-860A-049101B18427}">
      <dgm:prSet/>
      <dgm:spPr/>
      <dgm:t>
        <a:bodyPr/>
        <a:lstStyle/>
        <a:p>
          <a:endParaRPr lang="en-US"/>
        </a:p>
      </dgm:t>
    </dgm:pt>
    <dgm:pt modelId="{81161DB1-AEC2-4925-A46A-216B473F15DA}" type="sibTrans" cxnId="{96247A8C-4D39-4C57-860A-049101B18427}">
      <dgm:prSet/>
      <dgm:spPr/>
      <dgm:t>
        <a:bodyPr/>
        <a:lstStyle/>
        <a:p>
          <a:endParaRPr lang="en-US"/>
        </a:p>
      </dgm:t>
    </dgm:pt>
    <dgm:pt modelId="{1EC194F3-DEE4-4F60-9D4D-27981CCAAA03}">
      <dgm:prSet/>
      <dgm:spPr/>
      <dgm:t>
        <a:bodyPr/>
        <a:lstStyle/>
        <a:p>
          <a:r>
            <a:rPr lang="en-US"/>
            <a:t>Be specific. That way, a child knows what to do the next time. For example, say “Christopher, I like how you washed the dishes.” It is more specific and preferable to “Good job, Christopher.”</a:t>
          </a:r>
          <a:endParaRPr lang="en-US" dirty="0"/>
        </a:p>
      </dgm:t>
    </dgm:pt>
    <dgm:pt modelId="{AFAD318D-2120-47B5-912A-A4B8FD0464F8}" type="parTrans" cxnId="{4DA70B70-E515-4CCE-836C-E6BA7B0D61A3}">
      <dgm:prSet/>
      <dgm:spPr/>
      <dgm:t>
        <a:bodyPr/>
        <a:lstStyle/>
        <a:p>
          <a:endParaRPr lang="en-US"/>
        </a:p>
      </dgm:t>
    </dgm:pt>
    <dgm:pt modelId="{1558EE6A-F811-4D3E-8757-76A072F7D472}" type="sibTrans" cxnId="{4DA70B70-E515-4CCE-836C-E6BA7B0D61A3}">
      <dgm:prSet/>
      <dgm:spPr/>
      <dgm:t>
        <a:bodyPr/>
        <a:lstStyle/>
        <a:p>
          <a:endParaRPr lang="en-US"/>
        </a:p>
      </dgm:t>
    </dgm:pt>
    <dgm:pt modelId="{7D5DE62C-7750-4882-9DE2-9757A3FBC617}">
      <dgm:prSet/>
      <dgm:spPr/>
      <dgm:t>
        <a:bodyPr/>
        <a:lstStyle/>
        <a:p>
          <a:r>
            <a:rPr lang="en-US" dirty="0"/>
            <a:t>Provide praise as soon as possible after a child does what you want the child to do.</a:t>
          </a:r>
        </a:p>
      </dgm:t>
    </dgm:pt>
    <dgm:pt modelId="{4457EF81-DB7E-447F-907C-F4D5529E41F3}" type="parTrans" cxnId="{4E7F46BF-42E1-4998-B18F-53B13E699503}">
      <dgm:prSet/>
      <dgm:spPr/>
      <dgm:t>
        <a:bodyPr/>
        <a:lstStyle/>
        <a:p>
          <a:endParaRPr lang="en-US"/>
        </a:p>
      </dgm:t>
    </dgm:pt>
    <dgm:pt modelId="{88A0BC2D-57AE-4596-ACB5-93408960AE6B}" type="sibTrans" cxnId="{4E7F46BF-42E1-4998-B18F-53B13E699503}">
      <dgm:prSet/>
      <dgm:spPr/>
      <dgm:t>
        <a:bodyPr/>
        <a:lstStyle/>
        <a:p>
          <a:endParaRPr lang="en-US"/>
        </a:p>
      </dgm:t>
    </dgm:pt>
    <dgm:pt modelId="{151D7FFC-E9FF-4BF5-A298-63F0B11937BF}">
      <dgm:prSet/>
      <dgm:spPr/>
      <dgm:t>
        <a:bodyPr/>
        <a:lstStyle/>
        <a:p>
          <a:r>
            <a:rPr lang="en-US"/>
            <a:t>Be consistent with your praise. The more consistent you are, the more quickly the behavior will change</a:t>
          </a:r>
          <a:endParaRPr lang="en-US" dirty="0">
            <a:latin typeface="ITCFranklinGothicStd-Book"/>
          </a:endParaRPr>
        </a:p>
      </dgm:t>
    </dgm:pt>
    <dgm:pt modelId="{6BB0DEDA-5000-4223-BD05-3A7E86C51965}" type="parTrans" cxnId="{F3B5A794-6B33-4067-BF22-4659CBE7C463}">
      <dgm:prSet/>
      <dgm:spPr/>
      <dgm:t>
        <a:bodyPr/>
        <a:lstStyle/>
        <a:p>
          <a:endParaRPr lang="en-US"/>
        </a:p>
      </dgm:t>
    </dgm:pt>
    <dgm:pt modelId="{D7BB76DB-3A59-42AB-9656-F045A1404E7C}" type="sibTrans" cxnId="{F3B5A794-6B33-4067-BF22-4659CBE7C463}">
      <dgm:prSet/>
      <dgm:spPr/>
      <dgm:t>
        <a:bodyPr/>
        <a:lstStyle/>
        <a:p>
          <a:endParaRPr lang="en-US"/>
        </a:p>
      </dgm:t>
    </dgm:pt>
    <dgm:pt modelId="{72E7D975-D242-4A65-9F4C-239EE9434F84}" type="pres">
      <dgm:prSet presAssocID="{DF8A44B2-4A03-4B05-A804-F18FC3FBF3BB}" presName="Name0" presStyleCnt="0">
        <dgm:presLayoutVars>
          <dgm:dir/>
          <dgm:resizeHandles val="exact"/>
        </dgm:presLayoutVars>
      </dgm:prSet>
      <dgm:spPr/>
    </dgm:pt>
    <dgm:pt modelId="{3A0C51C0-AF24-4E53-8DBA-4C2B72E20F3F}" type="pres">
      <dgm:prSet presAssocID="{CBE9C156-C459-4690-9A11-342B595FE5DA}" presName="node" presStyleLbl="node1" presStyleIdx="0" presStyleCnt="4">
        <dgm:presLayoutVars>
          <dgm:bulletEnabled val="1"/>
        </dgm:presLayoutVars>
      </dgm:prSet>
      <dgm:spPr/>
    </dgm:pt>
    <dgm:pt modelId="{C47477A0-5158-406A-9B96-B73C225F5B79}" type="pres">
      <dgm:prSet presAssocID="{81161DB1-AEC2-4925-A46A-216B473F15DA}" presName="sibTrans" presStyleCnt="0"/>
      <dgm:spPr/>
    </dgm:pt>
    <dgm:pt modelId="{B089B597-C14A-4F1C-AD00-9334B23DCF7A}" type="pres">
      <dgm:prSet presAssocID="{1EC194F3-DEE4-4F60-9D4D-27981CCAAA03}" presName="node" presStyleLbl="node1" presStyleIdx="1" presStyleCnt="4">
        <dgm:presLayoutVars>
          <dgm:bulletEnabled val="1"/>
        </dgm:presLayoutVars>
      </dgm:prSet>
      <dgm:spPr/>
    </dgm:pt>
    <dgm:pt modelId="{FBF9F387-0641-4983-8376-C68481B21C9F}" type="pres">
      <dgm:prSet presAssocID="{1558EE6A-F811-4D3E-8757-76A072F7D472}" presName="sibTrans" presStyleCnt="0"/>
      <dgm:spPr/>
    </dgm:pt>
    <dgm:pt modelId="{90AD3781-FFAA-45D5-96FE-C9F359FCCC6E}" type="pres">
      <dgm:prSet presAssocID="{7D5DE62C-7750-4882-9DE2-9757A3FBC617}" presName="node" presStyleLbl="node1" presStyleIdx="2" presStyleCnt="4">
        <dgm:presLayoutVars>
          <dgm:bulletEnabled val="1"/>
        </dgm:presLayoutVars>
      </dgm:prSet>
      <dgm:spPr/>
    </dgm:pt>
    <dgm:pt modelId="{334858F4-63C5-4F40-B75B-8FF408A17A22}" type="pres">
      <dgm:prSet presAssocID="{88A0BC2D-57AE-4596-ACB5-93408960AE6B}" presName="sibTrans" presStyleCnt="0"/>
      <dgm:spPr/>
    </dgm:pt>
    <dgm:pt modelId="{FA1B7BFE-6C20-4496-8811-C11793305C3E}" type="pres">
      <dgm:prSet presAssocID="{151D7FFC-E9FF-4BF5-A298-63F0B11937BF}" presName="node" presStyleLbl="node1" presStyleIdx="3" presStyleCnt="4">
        <dgm:presLayoutVars>
          <dgm:bulletEnabled val="1"/>
        </dgm:presLayoutVars>
      </dgm:prSet>
      <dgm:spPr/>
    </dgm:pt>
  </dgm:ptLst>
  <dgm:cxnLst>
    <dgm:cxn modelId="{3CE91D31-DE27-4285-AFC9-CE3E8DCFE89D}" type="presOf" srcId="{7D5DE62C-7750-4882-9DE2-9757A3FBC617}" destId="{90AD3781-FFAA-45D5-96FE-C9F359FCCC6E}" srcOrd="0" destOrd="0" presId="urn:microsoft.com/office/officeart/2005/8/layout/hList6"/>
    <dgm:cxn modelId="{E26ECA4B-E2B3-4B7B-91E2-4EC318CCCF3C}" type="presOf" srcId="{CBE9C156-C459-4690-9A11-342B595FE5DA}" destId="{3A0C51C0-AF24-4E53-8DBA-4C2B72E20F3F}" srcOrd="0" destOrd="0" presId="urn:microsoft.com/office/officeart/2005/8/layout/hList6"/>
    <dgm:cxn modelId="{4DA70B70-E515-4CCE-836C-E6BA7B0D61A3}" srcId="{DF8A44B2-4A03-4B05-A804-F18FC3FBF3BB}" destId="{1EC194F3-DEE4-4F60-9D4D-27981CCAAA03}" srcOrd="1" destOrd="0" parTransId="{AFAD318D-2120-47B5-912A-A4B8FD0464F8}" sibTransId="{1558EE6A-F811-4D3E-8757-76A072F7D472}"/>
    <dgm:cxn modelId="{456D9C89-21C7-411B-B210-753D8B6D1F11}" type="presOf" srcId="{DF8A44B2-4A03-4B05-A804-F18FC3FBF3BB}" destId="{72E7D975-D242-4A65-9F4C-239EE9434F84}" srcOrd="0" destOrd="0" presId="urn:microsoft.com/office/officeart/2005/8/layout/hList6"/>
    <dgm:cxn modelId="{96247A8C-4D39-4C57-860A-049101B18427}" srcId="{DF8A44B2-4A03-4B05-A804-F18FC3FBF3BB}" destId="{CBE9C156-C459-4690-9A11-342B595FE5DA}" srcOrd="0" destOrd="0" parTransId="{974374BE-CF9D-43A1-A128-74C50F913F82}" sibTransId="{81161DB1-AEC2-4925-A46A-216B473F15DA}"/>
    <dgm:cxn modelId="{F3B5A794-6B33-4067-BF22-4659CBE7C463}" srcId="{DF8A44B2-4A03-4B05-A804-F18FC3FBF3BB}" destId="{151D7FFC-E9FF-4BF5-A298-63F0B11937BF}" srcOrd="3" destOrd="0" parTransId="{6BB0DEDA-5000-4223-BD05-3A7E86C51965}" sibTransId="{D7BB76DB-3A59-42AB-9656-F045A1404E7C}"/>
    <dgm:cxn modelId="{4E7F46BF-42E1-4998-B18F-53B13E699503}" srcId="{DF8A44B2-4A03-4B05-A804-F18FC3FBF3BB}" destId="{7D5DE62C-7750-4882-9DE2-9757A3FBC617}" srcOrd="2" destOrd="0" parTransId="{4457EF81-DB7E-447F-907C-F4D5529E41F3}" sibTransId="{88A0BC2D-57AE-4596-ACB5-93408960AE6B}"/>
    <dgm:cxn modelId="{8A4C32D7-00F0-49B6-8619-063D61F1CA55}" type="presOf" srcId="{151D7FFC-E9FF-4BF5-A298-63F0B11937BF}" destId="{FA1B7BFE-6C20-4496-8811-C11793305C3E}" srcOrd="0" destOrd="0" presId="urn:microsoft.com/office/officeart/2005/8/layout/hList6"/>
    <dgm:cxn modelId="{25B915FF-6825-4004-83C1-83BD01FEF1DD}" type="presOf" srcId="{1EC194F3-DEE4-4F60-9D4D-27981CCAAA03}" destId="{B089B597-C14A-4F1C-AD00-9334B23DCF7A}" srcOrd="0" destOrd="0" presId="urn:microsoft.com/office/officeart/2005/8/layout/hList6"/>
    <dgm:cxn modelId="{74DB7452-4901-43BC-85BC-42715EE6286E}" type="presParOf" srcId="{72E7D975-D242-4A65-9F4C-239EE9434F84}" destId="{3A0C51C0-AF24-4E53-8DBA-4C2B72E20F3F}" srcOrd="0" destOrd="0" presId="urn:microsoft.com/office/officeart/2005/8/layout/hList6"/>
    <dgm:cxn modelId="{A9C52F98-A66D-4208-87DB-3470F175899E}" type="presParOf" srcId="{72E7D975-D242-4A65-9F4C-239EE9434F84}" destId="{C47477A0-5158-406A-9B96-B73C225F5B79}" srcOrd="1" destOrd="0" presId="urn:microsoft.com/office/officeart/2005/8/layout/hList6"/>
    <dgm:cxn modelId="{ED575053-C952-4BAF-B2CF-9DDD67F014F4}" type="presParOf" srcId="{72E7D975-D242-4A65-9F4C-239EE9434F84}" destId="{B089B597-C14A-4F1C-AD00-9334B23DCF7A}" srcOrd="2" destOrd="0" presId="urn:microsoft.com/office/officeart/2005/8/layout/hList6"/>
    <dgm:cxn modelId="{B4FC421D-938B-49F0-97BC-B0E518F21AEE}" type="presParOf" srcId="{72E7D975-D242-4A65-9F4C-239EE9434F84}" destId="{FBF9F387-0641-4983-8376-C68481B21C9F}" srcOrd="3" destOrd="0" presId="urn:microsoft.com/office/officeart/2005/8/layout/hList6"/>
    <dgm:cxn modelId="{064B7CBD-F83E-4B32-9658-853AEB1FA8E1}" type="presParOf" srcId="{72E7D975-D242-4A65-9F4C-239EE9434F84}" destId="{90AD3781-FFAA-45D5-96FE-C9F359FCCC6E}" srcOrd="4" destOrd="0" presId="urn:microsoft.com/office/officeart/2005/8/layout/hList6"/>
    <dgm:cxn modelId="{64648F96-ADCD-4516-8333-8498CDB81E16}" type="presParOf" srcId="{72E7D975-D242-4A65-9F4C-239EE9434F84}" destId="{334858F4-63C5-4F40-B75B-8FF408A17A22}" srcOrd="5" destOrd="0" presId="urn:microsoft.com/office/officeart/2005/8/layout/hList6"/>
    <dgm:cxn modelId="{8C28ED1A-57B4-4FDA-BF39-F173C0A62653}" type="presParOf" srcId="{72E7D975-D242-4A65-9F4C-239EE9434F84}" destId="{FA1B7BFE-6C20-4496-8811-C11793305C3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8868E2-2D6D-4475-9032-076DC2BC38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3EC6EE6-22EF-45E7-984B-4C4BB4074E6A}">
      <dgm:prSet phldrT="[Text]" custT="1"/>
      <dgm:spPr/>
      <dgm:t>
        <a:bodyPr/>
        <a:lstStyle/>
        <a:p>
          <a:r>
            <a:rPr lang="en-US" sz="2400" dirty="0"/>
            <a:t>Reward a child for behaving well.  For example, point out when your children are playing quietly together, tell them they have earned a reward and then let them choose.</a:t>
          </a:r>
        </a:p>
      </dgm:t>
    </dgm:pt>
    <dgm:pt modelId="{BE55D832-0E10-4127-B3CB-C9DC16BA9BF6}" type="parTrans" cxnId="{950066CF-6959-4514-B78B-1993EA2E66C6}">
      <dgm:prSet/>
      <dgm:spPr/>
      <dgm:t>
        <a:bodyPr/>
        <a:lstStyle/>
        <a:p>
          <a:endParaRPr lang="en-US"/>
        </a:p>
      </dgm:t>
    </dgm:pt>
    <dgm:pt modelId="{B0C9B1E5-23C7-49D5-9715-2BDE0F84C4DF}" type="sibTrans" cxnId="{950066CF-6959-4514-B78B-1993EA2E66C6}">
      <dgm:prSet/>
      <dgm:spPr/>
      <dgm:t>
        <a:bodyPr/>
        <a:lstStyle/>
        <a:p>
          <a:endParaRPr lang="en-US"/>
        </a:p>
      </dgm:t>
    </dgm:pt>
    <dgm:pt modelId="{266AF86A-7292-480A-8603-5087E6A813D7}">
      <dgm:prSet phldrT="[Text]" custT="1"/>
      <dgm:spPr/>
      <dgm:t>
        <a:bodyPr/>
        <a:lstStyle/>
        <a:p>
          <a:r>
            <a:rPr lang="en-US" sz="2400" dirty="0"/>
            <a:t>Let them know what the reward is before you ask them to do something.  For example, After you finish cleaning your room, we can play a game.”</a:t>
          </a:r>
        </a:p>
      </dgm:t>
    </dgm:pt>
    <dgm:pt modelId="{115B0072-FBBB-47E0-B8C0-8CA0AFA7882A}" type="parTrans" cxnId="{5CD23E16-A907-4C27-A050-C102EB81D7A6}">
      <dgm:prSet/>
      <dgm:spPr/>
      <dgm:t>
        <a:bodyPr/>
        <a:lstStyle/>
        <a:p>
          <a:endParaRPr lang="en-US"/>
        </a:p>
      </dgm:t>
    </dgm:pt>
    <dgm:pt modelId="{78AB1C35-B49E-496B-97AF-CED5DAD23381}" type="sibTrans" cxnId="{5CD23E16-A907-4C27-A050-C102EB81D7A6}">
      <dgm:prSet/>
      <dgm:spPr/>
      <dgm:t>
        <a:bodyPr/>
        <a:lstStyle/>
        <a:p>
          <a:endParaRPr lang="en-US"/>
        </a:p>
      </dgm:t>
    </dgm:pt>
    <dgm:pt modelId="{27E39DA6-BC1B-42E5-B13C-171D87D06800}">
      <dgm:prSet phldrT="[Text]" custT="1"/>
      <dgm:spPr/>
      <dgm:t>
        <a:bodyPr/>
        <a:lstStyle/>
        <a:p>
          <a:r>
            <a:rPr lang="en-US" sz="2400" dirty="0"/>
            <a:t>Use behavior charts. Set up a plan where your children can earn what they want by doing what you want. It is important to review the behavior chart every day with the child. </a:t>
          </a:r>
        </a:p>
      </dgm:t>
    </dgm:pt>
    <dgm:pt modelId="{F56287E4-9CD6-43C8-834C-ED5578721D3F}" type="parTrans" cxnId="{1D21EA8D-9C84-45C1-BB94-6D2D90E7A508}">
      <dgm:prSet/>
      <dgm:spPr/>
      <dgm:t>
        <a:bodyPr/>
        <a:lstStyle/>
        <a:p>
          <a:endParaRPr lang="en-US"/>
        </a:p>
      </dgm:t>
    </dgm:pt>
    <dgm:pt modelId="{09B21724-8EB9-4BD3-8126-E0E80B1BBD23}" type="sibTrans" cxnId="{1D21EA8D-9C84-45C1-BB94-6D2D90E7A508}">
      <dgm:prSet/>
      <dgm:spPr/>
      <dgm:t>
        <a:bodyPr/>
        <a:lstStyle/>
        <a:p>
          <a:endParaRPr lang="en-US"/>
        </a:p>
      </dgm:t>
    </dgm:pt>
    <dgm:pt modelId="{9E0BF5AB-B322-4631-9A4B-7BB6F58E27B7}" type="pres">
      <dgm:prSet presAssocID="{888868E2-2D6D-4475-9032-076DC2BC38FF}" presName="linear" presStyleCnt="0">
        <dgm:presLayoutVars>
          <dgm:dir/>
          <dgm:animLvl val="lvl"/>
          <dgm:resizeHandles val="exact"/>
        </dgm:presLayoutVars>
      </dgm:prSet>
      <dgm:spPr/>
    </dgm:pt>
    <dgm:pt modelId="{67A3D7AB-0F3B-4012-A119-3E39A9D792E5}" type="pres">
      <dgm:prSet presAssocID="{D3EC6EE6-22EF-45E7-984B-4C4BB4074E6A}" presName="parentLin" presStyleCnt="0"/>
      <dgm:spPr/>
    </dgm:pt>
    <dgm:pt modelId="{27E110A6-B0A1-407E-985E-2E0C62F90364}" type="pres">
      <dgm:prSet presAssocID="{D3EC6EE6-22EF-45E7-984B-4C4BB4074E6A}" presName="parentLeftMargin" presStyleLbl="node1" presStyleIdx="0" presStyleCnt="3"/>
      <dgm:spPr/>
    </dgm:pt>
    <dgm:pt modelId="{22BBF6E8-14FC-4057-B822-D3DAC2B1F9AF}" type="pres">
      <dgm:prSet presAssocID="{D3EC6EE6-22EF-45E7-984B-4C4BB4074E6A}" presName="parentText" presStyleLbl="node1" presStyleIdx="0" presStyleCnt="3" custScaleX="140725" custScaleY="747200">
        <dgm:presLayoutVars>
          <dgm:chMax val="0"/>
          <dgm:bulletEnabled val="1"/>
        </dgm:presLayoutVars>
      </dgm:prSet>
      <dgm:spPr/>
    </dgm:pt>
    <dgm:pt modelId="{6335F3E4-2FB4-4ADF-A5C1-76091E5A290F}" type="pres">
      <dgm:prSet presAssocID="{D3EC6EE6-22EF-45E7-984B-4C4BB4074E6A}" presName="negativeSpace" presStyleCnt="0"/>
      <dgm:spPr/>
    </dgm:pt>
    <dgm:pt modelId="{95A560D1-D01A-4B5B-A962-15BAFB7DCA58}" type="pres">
      <dgm:prSet presAssocID="{D3EC6EE6-22EF-45E7-984B-4C4BB4074E6A}" presName="childText" presStyleLbl="conFgAcc1" presStyleIdx="0" presStyleCnt="3" custScaleY="127563">
        <dgm:presLayoutVars>
          <dgm:bulletEnabled val="1"/>
        </dgm:presLayoutVars>
      </dgm:prSet>
      <dgm:spPr/>
    </dgm:pt>
    <dgm:pt modelId="{A837640D-5049-443D-8BFE-D11EA46F0F42}" type="pres">
      <dgm:prSet presAssocID="{B0C9B1E5-23C7-49D5-9715-2BDE0F84C4DF}" presName="spaceBetweenRectangles" presStyleCnt="0"/>
      <dgm:spPr/>
    </dgm:pt>
    <dgm:pt modelId="{DBDE7D9C-D478-43A7-A388-0D93B2DC114D}" type="pres">
      <dgm:prSet presAssocID="{266AF86A-7292-480A-8603-5087E6A813D7}" presName="parentLin" presStyleCnt="0"/>
      <dgm:spPr/>
    </dgm:pt>
    <dgm:pt modelId="{FE3BAB84-85BF-432B-A677-EAB87BA0E96F}" type="pres">
      <dgm:prSet presAssocID="{266AF86A-7292-480A-8603-5087E6A813D7}" presName="parentLeftMargin" presStyleLbl="node1" presStyleIdx="0" presStyleCnt="3"/>
      <dgm:spPr/>
    </dgm:pt>
    <dgm:pt modelId="{4F177FF3-4435-4486-9A88-A00D74262750}" type="pres">
      <dgm:prSet presAssocID="{266AF86A-7292-480A-8603-5087E6A813D7}" presName="parentText" presStyleLbl="node1" presStyleIdx="1" presStyleCnt="3" custScaleX="142997" custScaleY="650136">
        <dgm:presLayoutVars>
          <dgm:chMax val="0"/>
          <dgm:bulletEnabled val="1"/>
        </dgm:presLayoutVars>
      </dgm:prSet>
      <dgm:spPr/>
    </dgm:pt>
    <dgm:pt modelId="{C8CD79FA-06B6-4603-A520-7E77A539F401}" type="pres">
      <dgm:prSet presAssocID="{266AF86A-7292-480A-8603-5087E6A813D7}" presName="negativeSpace" presStyleCnt="0"/>
      <dgm:spPr/>
    </dgm:pt>
    <dgm:pt modelId="{780C991E-C159-4B15-818F-ED026E2DF65F}" type="pres">
      <dgm:prSet presAssocID="{266AF86A-7292-480A-8603-5087E6A813D7}" presName="childText" presStyleLbl="conFgAcc1" presStyleIdx="1" presStyleCnt="3" custScaleY="163485">
        <dgm:presLayoutVars>
          <dgm:bulletEnabled val="1"/>
        </dgm:presLayoutVars>
      </dgm:prSet>
      <dgm:spPr/>
    </dgm:pt>
    <dgm:pt modelId="{041585B2-DCE8-4F96-A79F-E96F74FDE22A}" type="pres">
      <dgm:prSet presAssocID="{78AB1C35-B49E-496B-97AF-CED5DAD23381}" presName="spaceBetweenRectangles" presStyleCnt="0"/>
      <dgm:spPr/>
    </dgm:pt>
    <dgm:pt modelId="{41874F34-8061-49B3-BAA9-7DE09AE901DD}" type="pres">
      <dgm:prSet presAssocID="{27E39DA6-BC1B-42E5-B13C-171D87D06800}" presName="parentLin" presStyleCnt="0"/>
      <dgm:spPr/>
    </dgm:pt>
    <dgm:pt modelId="{C8D4928D-B23F-4C58-AD57-C60923EBAA61}" type="pres">
      <dgm:prSet presAssocID="{27E39DA6-BC1B-42E5-B13C-171D87D06800}" presName="parentLeftMargin" presStyleLbl="node1" presStyleIdx="1" presStyleCnt="3"/>
      <dgm:spPr/>
    </dgm:pt>
    <dgm:pt modelId="{D0A71768-8F39-4490-BEF9-70920E9C96F5}" type="pres">
      <dgm:prSet presAssocID="{27E39DA6-BC1B-42E5-B13C-171D87D06800}" presName="parentText" presStyleLbl="node1" presStyleIdx="2" presStyleCnt="3" custScaleX="138342" custScaleY="668511">
        <dgm:presLayoutVars>
          <dgm:chMax val="0"/>
          <dgm:bulletEnabled val="1"/>
        </dgm:presLayoutVars>
      </dgm:prSet>
      <dgm:spPr/>
    </dgm:pt>
    <dgm:pt modelId="{6E5748EF-14B5-47D9-BA62-E35EABF6B9A4}" type="pres">
      <dgm:prSet presAssocID="{27E39DA6-BC1B-42E5-B13C-171D87D06800}" presName="negativeSpace" presStyleCnt="0"/>
      <dgm:spPr/>
    </dgm:pt>
    <dgm:pt modelId="{A2A192A9-1E43-4CAC-8527-571381F8CAFB}" type="pres">
      <dgm:prSet presAssocID="{27E39DA6-BC1B-42E5-B13C-171D87D06800}" presName="childText" presStyleLbl="conFgAcc1" presStyleIdx="2" presStyleCnt="3" custFlipVert="0" custScaleY="157658">
        <dgm:presLayoutVars>
          <dgm:bulletEnabled val="1"/>
        </dgm:presLayoutVars>
      </dgm:prSet>
      <dgm:spPr/>
    </dgm:pt>
  </dgm:ptLst>
  <dgm:cxnLst>
    <dgm:cxn modelId="{5CD23E16-A907-4C27-A050-C102EB81D7A6}" srcId="{888868E2-2D6D-4475-9032-076DC2BC38FF}" destId="{266AF86A-7292-480A-8603-5087E6A813D7}" srcOrd="1" destOrd="0" parTransId="{115B0072-FBBB-47E0-B8C0-8CA0AFA7882A}" sibTransId="{78AB1C35-B49E-496B-97AF-CED5DAD23381}"/>
    <dgm:cxn modelId="{4A622C2D-5F46-4B34-A541-24D37DC6629E}" type="presOf" srcId="{266AF86A-7292-480A-8603-5087E6A813D7}" destId="{4F177FF3-4435-4486-9A88-A00D74262750}" srcOrd="1" destOrd="0" presId="urn:microsoft.com/office/officeart/2005/8/layout/list1"/>
    <dgm:cxn modelId="{1622B35E-EC72-4768-A489-00F74363388B}" type="presOf" srcId="{D3EC6EE6-22EF-45E7-984B-4C4BB4074E6A}" destId="{27E110A6-B0A1-407E-985E-2E0C62F90364}" srcOrd="0" destOrd="0" presId="urn:microsoft.com/office/officeart/2005/8/layout/list1"/>
    <dgm:cxn modelId="{1D21EA8D-9C84-45C1-BB94-6D2D90E7A508}" srcId="{888868E2-2D6D-4475-9032-076DC2BC38FF}" destId="{27E39DA6-BC1B-42E5-B13C-171D87D06800}" srcOrd="2" destOrd="0" parTransId="{F56287E4-9CD6-43C8-834C-ED5578721D3F}" sibTransId="{09B21724-8EB9-4BD3-8126-E0E80B1BBD23}"/>
    <dgm:cxn modelId="{13A1E5A9-1272-46A2-9FEC-73C73DF3709E}" type="presOf" srcId="{27E39DA6-BC1B-42E5-B13C-171D87D06800}" destId="{C8D4928D-B23F-4C58-AD57-C60923EBAA61}" srcOrd="0" destOrd="0" presId="urn:microsoft.com/office/officeart/2005/8/layout/list1"/>
    <dgm:cxn modelId="{9F6F7FC0-62E5-4267-BC75-3245AA431D06}" type="presOf" srcId="{27E39DA6-BC1B-42E5-B13C-171D87D06800}" destId="{D0A71768-8F39-4490-BEF9-70920E9C96F5}" srcOrd="1" destOrd="0" presId="urn:microsoft.com/office/officeart/2005/8/layout/list1"/>
    <dgm:cxn modelId="{AF9813C7-B87A-4D03-990E-B93169EF77D8}" type="presOf" srcId="{D3EC6EE6-22EF-45E7-984B-4C4BB4074E6A}" destId="{22BBF6E8-14FC-4057-B822-D3DAC2B1F9AF}" srcOrd="1" destOrd="0" presId="urn:microsoft.com/office/officeart/2005/8/layout/list1"/>
    <dgm:cxn modelId="{950066CF-6959-4514-B78B-1993EA2E66C6}" srcId="{888868E2-2D6D-4475-9032-076DC2BC38FF}" destId="{D3EC6EE6-22EF-45E7-984B-4C4BB4074E6A}" srcOrd="0" destOrd="0" parTransId="{BE55D832-0E10-4127-B3CB-C9DC16BA9BF6}" sibTransId="{B0C9B1E5-23C7-49D5-9715-2BDE0F84C4DF}"/>
    <dgm:cxn modelId="{A7CE92F0-2753-4D37-A9D0-FE54928BD748}" type="presOf" srcId="{266AF86A-7292-480A-8603-5087E6A813D7}" destId="{FE3BAB84-85BF-432B-A677-EAB87BA0E96F}" srcOrd="0" destOrd="0" presId="urn:microsoft.com/office/officeart/2005/8/layout/list1"/>
    <dgm:cxn modelId="{E9A8E1FD-C849-4F7F-8710-266BA8FD1A36}" type="presOf" srcId="{888868E2-2D6D-4475-9032-076DC2BC38FF}" destId="{9E0BF5AB-B322-4631-9A4B-7BB6F58E27B7}" srcOrd="0" destOrd="0" presId="urn:microsoft.com/office/officeart/2005/8/layout/list1"/>
    <dgm:cxn modelId="{BFEF71AB-57BC-4F88-98C9-9446F40C6A2A}" type="presParOf" srcId="{9E0BF5AB-B322-4631-9A4B-7BB6F58E27B7}" destId="{67A3D7AB-0F3B-4012-A119-3E39A9D792E5}" srcOrd="0" destOrd="0" presId="urn:microsoft.com/office/officeart/2005/8/layout/list1"/>
    <dgm:cxn modelId="{8614F9D8-7A15-440B-9DF8-A6D112F74D79}" type="presParOf" srcId="{67A3D7AB-0F3B-4012-A119-3E39A9D792E5}" destId="{27E110A6-B0A1-407E-985E-2E0C62F90364}" srcOrd="0" destOrd="0" presId="urn:microsoft.com/office/officeart/2005/8/layout/list1"/>
    <dgm:cxn modelId="{29DC7263-A95F-4563-84A2-174E8A8F589F}" type="presParOf" srcId="{67A3D7AB-0F3B-4012-A119-3E39A9D792E5}" destId="{22BBF6E8-14FC-4057-B822-D3DAC2B1F9AF}" srcOrd="1" destOrd="0" presId="urn:microsoft.com/office/officeart/2005/8/layout/list1"/>
    <dgm:cxn modelId="{9B11FA04-DD9A-4798-9C6E-3F510A52F788}" type="presParOf" srcId="{9E0BF5AB-B322-4631-9A4B-7BB6F58E27B7}" destId="{6335F3E4-2FB4-4ADF-A5C1-76091E5A290F}" srcOrd="1" destOrd="0" presId="urn:microsoft.com/office/officeart/2005/8/layout/list1"/>
    <dgm:cxn modelId="{8D37A305-F6D3-471F-ADD3-C3ABE8202D5F}" type="presParOf" srcId="{9E0BF5AB-B322-4631-9A4B-7BB6F58E27B7}" destId="{95A560D1-D01A-4B5B-A962-15BAFB7DCA58}" srcOrd="2" destOrd="0" presId="urn:microsoft.com/office/officeart/2005/8/layout/list1"/>
    <dgm:cxn modelId="{D05AF502-AF6B-4D92-AA0A-E6B0ABFEA22C}" type="presParOf" srcId="{9E0BF5AB-B322-4631-9A4B-7BB6F58E27B7}" destId="{A837640D-5049-443D-8BFE-D11EA46F0F42}" srcOrd="3" destOrd="0" presId="urn:microsoft.com/office/officeart/2005/8/layout/list1"/>
    <dgm:cxn modelId="{26E1ADF3-9B6F-4B3F-830A-5F05ADE8ED47}" type="presParOf" srcId="{9E0BF5AB-B322-4631-9A4B-7BB6F58E27B7}" destId="{DBDE7D9C-D478-43A7-A388-0D93B2DC114D}" srcOrd="4" destOrd="0" presId="urn:microsoft.com/office/officeart/2005/8/layout/list1"/>
    <dgm:cxn modelId="{9548AD86-0045-4ECB-BEAA-6C86DEFCB5AF}" type="presParOf" srcId="{DBDE7D9C-D478-43A7-A388-0D93B2DC114D}" destId="{FE3BAB84-85BF-432B-A677-EAB87BA0E96F}" srcOrd="0" destOrd="0" presId="urn:microsoft.com/office/officeart/2005/8/layout/list1"/>
    <dgm:cxn modelId="{B11B360E-9FB8-4B02-B6FA-B89BA939C88F}" type="presParOf" srcId="{DBDE7D9C-D478-43A7-A388-0D93B2DC114D}" destId="{4F177FF3-4435-4486-9A88-A00D74262750}" srcOrd="1" destOrd="0" presId="urn:microsoft.com/office/officeart/2005/8/layout/list1"/>
    <dgm:cxn modelId="{1A4A7B46-D5B2-48DE-BB8C-9596C7E1D6B0}" type="presParOf" srcId="{9E0BF5AB-B322-4631-9A4B-7BB6F58E27B7}" destId="{C8CD79FA-06B6-4603-A520-7E77A539F401}" srcOrd="5" destOrd="0" presId="urn:microsoft.com/office/officeart/2005/8/layout/list1"/>
    <dgm:cxn modelId="{D4C1E71D-5993-496E-9732-C3538660740E}" type="presParOf" srcId="{9E0BF5AB-B322-4631-9A4B-7BB6F58E27B7}" destId="{780C991E-C159-4B15-818F-ED026E2DF65F}" srcOrd="6" destOrd="0" presId="urn:microsoft.com/office/officeart/2005/8/layout/list1"/>
    <dgm:cxn modelId="{14E6C561-CFFF-4394-BA42-A295D37A4A34}" type="presParOf" srcId="{9E0BF5AB-B322-4631-9A4B-7BB6F58E27B7}" destId="{041585B2-DCE8-4F96-A79F-E96F74FDE22A}" srcOrd="7" destOrd="0" presId="urn:microsoft.com/office/officeart/2005/8/layout/list1"/>
    <dgm:cxn modelId="{CCA0FD3D-7F6C-4AF1-B2BB-3D711DEAABE8}" type="presParOf" srcId="{9E0BF5AB-B322-4631-9A4B-7BB6F58E27B7}" destId="{41874F34-8061-49B3-BAA9-7DE09AE901DD}" srcOrd="8" destOrd="0" presId="urn:microsoft.com/office/officeart/2005/8/layout/list1"/>
    <dgm:cxn modelId="{E475A04A-8490-4524-8050-CD23825D9D64}" type="presParOf" srcId="{41874F34-8061-49B3-BAA9-7DE09AE901DD}" destId="{C8D4928D-B23F-4C58-AD57-C60923EBAA61}" srcOrd="0" destOrd="0" presId="urn:microsoft.com/office/officeart/2005/8/layout/list1"/>
    <dgm:cxn modelId="{2054FC0B-C0FA-42D7-B3E4-3B1377E75E8E}" type="presParOf" srcId="{41874F34-8061-49B3-BAA9-7DE09AE901DD}" destId="{D0A71768-8F39-4490-BEF9-70920E9C96F5}" srcOrd="1" destOrd="0" presId="urn:microsoft.com/office/officeart/2005/8/layout/list1"/>
    <dgm:cxn modelId="{AB5B9452-478B-449F-80FF-23B97B159EB1}" type="presParOf" srcId="{9E0BF5AB-B322-4631-9A4B-7BB6F58E27B7}" destId="{6E5748EF-14B5-47D9-BA62-E35EABF6B9A4}" srcOrd="9" destOrd="0" presId="urn:microsoft.com/office/officeart/2005/8/layout/list1"/>
    <dgm:cxn modelId="{D1ADBB61-CFD0-4910-96A2-E2F90EE81A8C}" type="presParOf" srcId="{9E0BF5AB-B322-4631-9A4B-7BB6F58E27B7}" destId="{A2A192A9-1E43-4CAC-8527-571381F8CAFB}"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8A6CA-3955-44F6-AC92-AEF16C891BC9}">
      <dsp:nvSpPr>
        <dsp:cNvPr id="0" name=""/>
        <dsp:cNvSpPr/>
      </dsp:nvSpPr>
      <dsp:spPr>
        <a:xfrm rot="10800000">
          <a:off x="2112695" y="1550"/>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Clenched Fist or Teeth</a:t>
          </a:r>
        </a:p>
      </dsp:txBody>
      <dsp:txXfrm rot="10800000">
        <a:off x="2285339" y="1550"/>
        <a:ext cx="7529652" cy="690575"/>
      </dsp:txXfrm>
    </dsp:sp>
    <dsp:sp modelId="{9AC5A554-428A-41EE-B95D-E61144884302}">
      <dsp:nvSpPr>
        <dsp:cNvPr id="0" name=""/>
        <dsp:cNvSpPr/>
      </dsp:nvSpPr>
      <dsp:spPr>
        <a:xfrm>
          <a:off x="1767408" y="1550"/>
          <a:ext cx="690575" cy="69057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AE9B82-FDCF-4C92-986C-AAD1A871EBD6}">
      <dsp:nvSpPr>
        <dsp:cNvPr id="0" name=""/>
        <dsp:cNvSpPr/>
      </dsp:nvSpPr>
      <dsp:spPr>
        <a:xfrm rot="10800000">
          <a:off x="2112695" y="898267"/>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Pounding Heart</a:t>
          </a:r>
        </a:p>
      </dsp:txBody>
      <dsp:txXfrm rot="10800000">
        <a:off x="2285339" y="898267"/>
        <a:ext cx="7529652" cy="690575"/>
      </dsp:txXfrm>
    </dsp:sp>
    <dsp:sp modelId="{449AE6EB-F964-45DC-8535-0EBE9532D595}">
      <dsp:nvSpPr>
        <dsp:cNvPr id="0" name=""/>
        <dsp:cNvSpPr/>
      </dsp:nvSpPr>
      <dsp:spPr>
        <a:xfrm>
          <a:off x="1767408" y="898267"/>
          <a:ext cx="690575" cy="69057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B0DDFBA-B02F-41F1-89FA-8BAD7A5DBB57}">
      <dsp:nvSpPr>
        <dsp:cNvPr id="0" name=""/>
        <dsp:cNvSpPr/>
      </dsp:nvSpPr>
      <dsp:spPr>
        <a:xfrm rot="10800000">
          <a:off x="2112695" y="1794984"/>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Breathing Heavily</a:t>
          </a:r>
        </a:p>
      </dsp:txBody>
      <dsp:txXfrm rot="10800000">
        <a:off x="2285339" y="1794984"/>
        <a:ext cx="7529652" cy="690575"/>
      </dsp:txXfrm>
    </dsp:sp>
    <dsp:sp modelId="{E03B6A9A-6661-4763-B1C7-B4478EF5D91A}">
      <dsp:nvSpPr>
        <dsp:cNvPr id="0" name=""/>
        <dsp:cNvSpPr/>
      </dsp:nvSpPr>
      <dsp:spPr>
        <a:xfrm>
          <a:off x="1767408" y="1794984"/>
          <a:ext cx="690575" cy="69057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B452054-D4FB-403B-A605-46BBEB30EB15}">
      <dsp:nvSpPr>
        <dsp:cNvPr id="0" name=""/>
        <dsp:cNvSpPr/>
      </dsp:nvSpPr>
      <dsp:spPr>
        <a:xfrm rot="10800000">
          <a:off x="2112695" y="2691701"/>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Hot Face or Ears</a:t>
          </a:r>
        </a:p>
      </dsp:txBody>
      <dsp:txXfrm rot="10800000">
        <a:off x="2285339" y="2691701"/>
        <a:ext cx="7529652" cy="690575"/>
      </dsp:txXfrm>
    </dsp:sp>
    <dsp:sp modelId="{F771E60B-3F64-474D-9500-35ACE69E67EF}">
      <dsp:nvSpPr>
        <dsp:cNvPr id="0" name=""/>
        <dsp:cNvSpPr/>
      </dsp:nvSpPr>
      <dsp:spPr>
        <a:xfrm>
          <a:off x="1767408" y="2691701"/>
          <a:ext cx="690575" cy="69057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C88199A-38F6-42E5-8E12-10CDF5B80D37}">
      <dsp:nvSpPr>
        <dsp:cNvPr id="0" name=""/>
        <dsp:cNvSpPr/>
      </dsp:nvSpPr>
      <dsp:spPr>
        <a:xfrm rot="10800000">
          <a:off x="2112695" y="3588418"/>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Not Thinking Clearly</a:t>
          </a:r>
        </a:p>
      </dsp:txBody>
      <dsp:txXfrm rot="10800000">
        <a:off x="2285339" y="3588418"/>
        <a:ext cx="7529652" cy="690575"/>
      </dsp:txXfrm>
    </dsp:sp>
    <dsp:sp modelId="{3731EF53-0619-4F83-903C-5CC6D71B36B2}">
      <dsp:nvSpPr>
        <dsp:cNvPr id="0" name=""/>
        <dsp:cNvSpPr/>
      </dsp:nvSpPr>
      <dsp:spPr>
        <a:xfrm>
          <a:off x="1767408" y="3588418"/>
          <a:ext cx="690575" cy="69057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2F4B89F-7C7D-4C2E-B651-3C44FF937DE6}">
      <dsp:nvSpPr>
        <dsp:cNvPr id="0" name=""/>
        <dsp:cNvSpPr/>
      </dsp:nvSpPr>
      <dsp:spPr>
        <a:xfrm rot="10800000">
          <a:off x="2112695" y="4485135"/>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Wanting to Hit Something</a:t>
          </a:r>
        </a:p>
      </dsp:txBody>
      <dsp:txXfrm rot="10800000">
        <a:off x="2285339" y="4485135"/>
        <a:ext cx="7529652" cy="690575"/>
      </dsp:txXfrm>
    </dsp:sp>
    <dsp:sp modelId="{6270157F-0D45-45B0-B638-7FF81FB5485D}">
      <dsp:nvSpPr>
        <dsp:cNvPr id="0" name=""/>
        <dsp:cNvSpPr/>
      </dsp:nvSpPr>
      <dsp:spPr>
        <a:xfrm>
          <a:off x="1767408" y="4485135"/>
          <a:ext cx="690575" cy="690575"/>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5E4DA47-D1D5-4DD6-A475-F2FCEE8E52FA}">
      <dsp:nvSpPr>
        <dsp:cNvPr id="0" name=""/>
        <dsp:cNvSpPr/>
      </dsp:nvSpPr>
      <dsp:spPr>
        <a:xfrm rot="10800000">
          <a:off x="2112695" y="5381852"/>
          <a:ext cx="7702296" cy="69057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52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Cracking or Loud Voice</a:t>
          </a:r>
        </a:p>
      </dsp:txBody>
      <dsp:txXfrm rot="10800000">
        <a:off x="2285339" y="5381852"/>
        <a:ext cx="7529652" cy="690575"/>
      </dsp:txXfrm>
    </dsp:sp>
    <dsp:sp modelId="{52036C1F-B8F0-487A-8396-763FBD6C8463}">
      <dsp:nvSpPr>
        <dsp:cNvPr id="0" name=""/>
        <dsp:cNvSpPr/>
      </dsp:nvSpPr>
      <dsp:spPr>
        <a:xfrm>
          <a:off x="1767408" y="5381852"/>
          <a:ext cx="690575" cy="690575"/>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02592-79D1-49F9-829A-A6F89AE92B60}">
      <dsp:nvSpPr>
        <dsp:cNvPr id="0" name=""/>
        <dsp:cNvSpPr/>
      </dsp:nvSpPr>
      <dsp:spPr>
        <a:xfrm rot="5784151">
          <a:off x="3424019" y="126308"/>
          <a:ext cx="1923884" cy="1673779"/>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Laugh at what they think is funny</a:t>
          </a:r>
        </a:p>
      </dsp:txBody>
      <dsp:txXfrm rot="-5400000">
        <a:off x="3809902" y="301061"/>
        <a:ext cx="1152117" cy="1324274"/>
      </dsp:txXfrm>
    </dsp:sp>
    <dsp:sp modelId="{B99C58CB-EB59-4657-A73B-FE513F12C98B}">
      <dsp:nvSpPr>
        <dsp:cNvPr id="0" name=""/>
        <dsp:cNvSpPr/>
      </dsp:nvSpPr>
      <dsp:spPr>
        <a:xfrm>
          <a:off x="5273641" y="386033"/>
          <a:ext cx="2147054" cy="1154330"/>
        </a:xfrm>
        <a:prstGeom prst="rect">
          <a:avLst/>
        </a:prstGeom>
        <a:noFill/>
        <a:ln>
          <a:noFill/>
        </a:ln>
        <a:effectLst/>
      </dsp:spPr>
      <dsp:style>
        <a:lnRef idx="0">
          <a:scrgbClr r="0" g="0" b="0"/>
        </a:lnRef>
        <a:fillRef idx="0">
          <a:scrgbClr r="0" g="0" b="0"/>
        </a:fillRef>
        <a:effectRef idx="0">
          <a:scrgbClr r="0" g="0" b="0"/>
        </a:effectRef>
        <a:fontRef idx="minor"/>
      </dsp:style>
    </dsp:sp>
    <dsp:sp modelId="{1636532A-44AB-45BB-9CED-3E4A2B57BCAD}">
      <dsp:nvSpPr>
        <dsp:cNvPr id="0" name=""/>
        <dsp:cNvSpPr/>
      </dsp:nvSpPr>
      <dsp:spPr>
        <a:xfrm rot="4917623">
          <a:off x="1616337" y="126308"/>
          <a:ext cx="1923884" cy="1673779"/>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02220" y="301061"/>
        <a:ext cx="1152117" cy="1324274"/>
      </dsp:txXfrm>
    </dsp:sp>
    <dsp:sp modelId="{8D0D822B-0BE6-4779-87B1-BEF83CFB497A}">
      <dsp:nvSpPr>
        <dsp:cNvPr id="0" name=""/>
        <dsp:cNvSpPr/>
      </dsp:nvSpPr>
      <dsp:spPr>
        <a:xfrm rot="4816885">
          <a:off x="2516715" y="1759301"/>
          <a:ext cx="1923884" cy="1673779"/>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Play with them</a:t>
          </a:r>
        </a:p>
      </dsp:txBody>
      <dsp:txXfrm rot="-5400000">
        <a:off x="2902598" y="1934054"/>
        <a:ext cx="1152117" cy="1324274"/>
      </dsp:txXfrm>
    </dsp:sp>
    <dsp:sp modelId="{17B1B354-3B86-46FB-9FA1-58ED9520EBC7}">
      <dsp:nvSpPr>
        <dsp:cNvPr id="0" name=""/>
        <dsp:cNvSpPr/>
      </dsp:nvSpPr>
      <dsp:spPr>
        <a:xfrm>
          <a:off x="494713" y="2019025"/>
          <a:ext cx="2077794" cy="1154330"/>
        </a:xfrm>
        <a:prstGeom prst="rect">
          <a:avLst/>
        </a:prstGeom>
        <a:noFill/>
        <a:ln>
          <a:noFill/>
        </a:ln>
        <a:effectLst/>
      </dsp:spPr>
      <dsp:style>
        <a:lnRef idx="0">
          <a:scrgbClr r="0" g="0" b="0"/>
        </a:lnRef>
        <a:fillRef idx="0">
          <a:scrgbClr r="0" g="0" b="0"/>
        </a:fillRef>
        <a:effectRef idx="0">
          <a:scrgbClr r="0" g="0" b="0"/>
        </a:effectRef>
        <a:fontRef idx="minor"/>
      </dsp:style>
    </dsp:sp>
    <dsp:sp modelId="{72662951-A167-4705-B737-C41BFDF38458}">
      <dsp:nvSpPr>
        <dsp:cNvPr id="0" name=""/>
        <dsp:cNvSpPr/>
      </dsp:nvSpPr>
      <dsp:spPr>
        <a:xfrm rot="5745474">
          <a:off x="4324396" y="1759301"/>
          <a:ext cx="1923884" cy="1673779"/>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710279" y="1934054"/>
        <a:ext cx="1152117" cy="1324274"/>
      </dsp:txXfrm>
    </dsp:sp>
    <dsp:sp modelId="{D6318BBC-A419-44A8-B26D-4EFBADECE414}">
      <dsp:nvSpPr>
        <dsp:cNvPr id="0" name=""/>
        <dsp:cNvSpPr/>
      </dsp:nvSpPr>
      <dsp:spPr>
        <a:xfrm rot="5669074">
          <a:off x="3424019" y="3392294"/>
          <a:ext cx="1923884" cy="1673779"/>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Let them teach you how to do something</a:t>
          </a:r>
        </a:p>
      </dsp:txBody>
      <dsp:txXfrm rot="-5400000">
        <a:off x="3809902" y="3567047"/>
        <a:ext cx="1152117" cy="1324274"/>
      </dsp:txXfrm>
    </dsp:sp>
    <dsp:sp modelId="{D3AFE115-6277-42A8-B610-4F79BB9C8A76}">
      <dsp:nvSpPr>
        <dsp:cNvPr id="0" name=""/>
        <dsp:cNvSpPr/>
      </dsp:nvSpPr>
      <dsp:spPr>
        <a:xfrm>
          <a:off x="5273641" y="3652018"/>
          <a:ext cx="2147054" cy="1154330"/>
        </a:xfrm>
        <a:prstGeom prst="rect">
          <a:avLst/>
        </a:prstGeom>
        <a:noFill/>
        <a:ln>
          <a:noFill/>
        </a:ln>
        <a:effectLst/>
      </dsp:spPr>
      <dsp:style>
        <a:lnRef idx="0">
          <a:scrgbClr r="0" g="0" b="0"/>
        </a:lnRef>
        <a:fillRef idx="0">
          <a:scrgbClr r="0" g="0" b="0"/>
        </a:fillRef>
        <a:effectRef idx="0">
          <a:scrgbClr r="0" g="0" b="0"/>
        </a:effectRef>
        <a:fontRef idx="minor"/>
      </dsp:style>
    </dsp:sp>
    <dsp:sp modelId="{61E29535-09E8-4B40-9516-627D1148D620}">
      <dsp:nvSpPr>
        <dsp:cNvPr id="0" name=""/>
        <dsp:cNvSpPr/>
      </dsp:nvSpPr>
      <dsp:spPr>
        <a:xfrm rot="4745070">
          <a:off x="1665161" y="3377788"/>
          <a:ext cx="1923884" cy="1673779"/>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51044" y="3552541"/>
        <a:ext cx="1152117" cy="1324274"/>
      </dsp:txXfrm>
    </dsp:sp>
    <dsp:sp modelId="{3A36ACE6-5FCA-491F-B9F4-CA2ED5217E0C}">
      <dsp:nvSpPr>
        <dsp:cNvPr id="0" name=""/>
        <dsp:cNvSpPr/>
      </dsp:nvSpPr>
      <dsp:spPr>
        <a:xfrm rot="5074683">
          <a:off x="2516715" y="5025287"/>
          <a:ext cx="1923884" cy="1673779"/>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Let them take the lead, its how they learn</a:t>
          </a:r>
        </a:p>
      </dsp:txBody>
      <dsp:txXfrm rot="-5400000">
        <a:off x="2902598" y="5200040"/>
        <a:ext cx="1152117" cy="1324274"/>
      </dsp:txXfrm>
    </dsp:sp>
    <dsp:sp modelId="{03129C24-29C3-4302-8D40-F763CE54BB98}">
      <dsp:nvSpPr>
        <dsp:cNvPr id="0" name=""/>
        <dsp:cNvSpPr/>
      </dsp:nvSpPr>
      <dsp:spPr>
        <a:xfrm>
          <a:off x="494713" y="5285011"/>
          <a:ext cx="2077794" cy="1154330"/>
        </a:xfrm>
        <a:prstGeom prst="rect">
          <a:avLst/>
        </a:prstGeom>
        <a:noFill/>
        <a:ln>
          <a:noFill/>
        </a:ln>
        <a:effectLst/>
      </dsp:spPr>
      <dsp:style>
        <a:lnRef idx="0">
          <a:scrgbClr r="0" g="0" b="0"/>
        </a:lnRef>
        <a:fillRef idx="0">
          <a:scrgbClr r="0" g="0" b="0"/>
        </a:fillRef>
        <a:effectRef idx="0">
          <a:scrgbClr r="0" g="0" b="0"/>
        </a:effectRef>
        <a:fontRef idx="minor"/>
      </dsp:style>
    </dsp:sp>
    <dsp:sp modelId="{E613452C-3DED-4B3F-A9E8-C17017C6B5F0}">
      <dsp:nvSpPr>
        <dsp:cNvPr id="0" name=""/>
        <dsp:cNvSpPr/>
      </dsp:nvSpPr>
      <dsp:spPr>
        <a:xfrm rot="5830253">
          <a:off x="4324396" y="5025287"/>
          <a:ext cx="1923884" cy="1673779"/>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710279" y="5200040"/>
        <a:ext cx="1152117" cy="1324274"/>
      </dsp:txXfrm>
    </dsp:sp>
    <dsp:sp modelId="{FF64C761-D382-49A5-BBA4-0D520B9835EC}">
      <dsp:nvSpPr>
        <dsp:cNvPr id="0" name=""/>
        <dsp:cNvSpPr/>
      </dsp:nvSpPr>
      <dsp:spPr>
        <a:xfrm rot="5841323">
          <a:off x="4304778" y="4987059"/>
          <a:ext cx="1923884" cy="1673779"/>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968375">
            <a:lnSpc>
              <a:spcPct val="90000"/>
            </a:lnSpc>
            <a:spcBef>
              <a:spcPct val="0"/>
            </a:spcBef>
            <a:spcAft>
              <a:spcPct val="35000"/>
            </a:spcAft>
            <a:buNone/>
            <a:tabLst/>
          </a:pPr>
          <a:r>
            <a:rPr lang="en-US" sz="2400" kern="1200" dirty="0"/>
            <a:t>Show them your love</a:t>
          </a:r>
        </a:p>
      </dsp:txBody>
      <dsp:txXfrm rot="-5400000">
        <a:off x="4690661" y="5161812"/>
        <a:ext cx="1152117" cy="1324274"/>
      </dsp:txXfrm>
    </dsp:sp>
    <dsp:sp modelId="{8184CF4B-E2CE-432D-9047-A9F837063FBA}">
      <dsp:nvSpPr>
        <dsp:cNvPr id="0" name=""/>
        <dsp:cNvSpPr/>
      </dsp:nvSpPr>
      <dsp:spPr>
        <a:xfrm>
          <a:off x="5273641" y="6918004"/>
          <a:ext cx="2147054" cy="1154330"/>
        </a:xfrm>
        <a:prstGeom prst="rect">
          <a:avLst/>
        </a:prstGeom>
        <a:noFill/>
        <a:ln>
          <a:noFill/>
        </a:ln>
        <a:effectLst/>
      </dsp:spPr>
      <dsp:style>
        <a:lnRef idx="0">
          <a:scrgbClr r="0" g="0" b="0"/>
        </a:lnRef>
        <a:fillRef idx="0">
          <a:scrgbClr r="0" g="0" b="0"/>
        </a:fillRef>
        <a:effectRef idx="0">
          <a:scrgbClr r="0" g="0" b="0"/>
        </a:effectRef>
        <a:fontRef idx="minor"/>
      </dsp:style>
    </dsp:sp>
    <dsp:sp modelId="{9DFC8563-46B9-49B4-8788-DC39F5451E30}">
      <dsp:nvSpPr>
        <dsp:cNvPr id="0" name=""/>
        <dsp:cNvSpPr/>
      </dsp:nvSpPr>
      <dsp:spPr>
        <a:xfrm rot="4939919">
          <a:off x="5442094" y="215596"/>
          <a:ext cx="1923884" cy="1673779"/>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27977" y="390349"/>
        <a:ext cx="1152117" cy="1324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C51C0-AF24-4E53-8DBA-4C2B72E20F3F}">
      <dsp:nvSpPr>
        <dsp:cNvPr id="0" name=""/>
        <dsp:cNvSpPr/>
      </dsp:nvSpPr>
      <dsp:spPr>
        <a:xfrm rot="16200000">
          <a:off x="-1435647" y="1439560"/>
          <a:ext cx="6718831" cy="383970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a:t>Be purely positive with your praise and avoid negative talk. For example, when you say, “Thank you for staying quiet while I was on the phone,” a child feels good. If you say, “Thank you for staying quiet while I was on the phone. Why don’t you do that all the time?” a child feels bad. When kids feel good about doing something, they are more likely to do it again.</a:t>
          </a:r>
          <a:endParaRPr lang="en-US" sz="2200" kern="1200" dirty="0"/>
        </a:p>
      </dsp:txBody>
      <dsp:txXfrm rot="5400000">
        <a:off x="3914" y="1343765"/>
        <a:ext cx="3839709" cy="4031299"/>
      </dsp:txXfrm>
    </dsp:sp>
    <dsp:sp modelId="{B089B597-C14A-4F1C-AD00-9334B23DCF7A}">
      <dsp:nvSpPr>
        <dsp:cNvPr id="0" name=""/>
        <dsp:cNvSpPr/>
      </dsp:nvSpPr>
      <dsp:spPr>
        <a:xfrm rot="16200000">
          <a:off x="2692040" y="1439560"/>
          <a:ext cx="6718831" cy="3839709"/>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ctr" anchorCtr="0">
          <a:noAutofit/>
        </a:bodyPr>
        <a:lstStyle/>
        <a:p>
          <a:pPr marL="0" lvl="0" indent="0" algn="ctr" defTabSz="977900">
            <a:lnSpc>
              <a:spcPct val="90000"/>
            </a:lnSpc>
            <a:spcBef>
              <a:spcPct val="0"/>
            </a:spcBef>
            <a:spcAft>
              <a:spcPct val="35000"/>
            </a:spcAft>
            <a:buNone/>
          </a:pPr>
          <a:r>
            <a:rPr lang="en-US" sz="2200" kern="1200"/>
            <a:t>Be specific. That way, a child knows what to do the next time. For example, say “Christopher, I like how you washed the dishes.” It is more specific and preferable to “Good job, Christopher.”</a:t>
          </a:r>
          <a:endParaRPr lang="en-US" sz="2200" kern="1200" dirty="0"/>
        </a:p>
      </dsp:txBody>
      <dsp:txXfrm rot="5400000">
        <a:off x="4131601" y="1343765"/>
        <a:ext cx="3839709" cy="4031299"/>
      </dsp:txXfrm>
    </dsp:sp>
    <dsp:sp modelId="{90AD3781-FFAA-45D5-96FE-C9F359FCCC6E}">
      <dsp:nvSpPr>
        <dsp:cNvPr id="0" name=""/>
        <dsp:cNvSpPr/>
      </dsp:nvSpPr>
      <dsp:spPr>
        <a:xfrm rot="16200000">
          <a:off x="6819728" y="1439560"/>
          <a:ext cx="6718831" cy="383970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ctr" anchorCtr="0">
          <a:noAutofit/>
        </a:bodyPr>
        <a:lstStyle/>
        <a:p>
          <a:pPr marL="0" lvl="0" indent="0" algn="ctr" defTabSz="977900">
            <a:lnSpc>
              <a:spcPct val="90000"/>
            </a:lnSpc>
            <a:spcBef>
              <a:spcPct val="0"/>
            </a:spcBef>
            <a:spcAft>
              <a:spcPct val="35000"/>
            </a:spcAft>
            <a:buNone/>
          </a:pPr>
          <a:r>
            <a:rPr lang="en-US" sz="2200" kern="1200" dirty="0"/>
            <a:t>Provide praise as soon as possible after a child does what you want the child to do.</a:t>
          </a:r>
        </a:p>
      </dsp:txBody>
      <dsp:txXfrm rot="5400000">
        <a:off x="8259289" y="1343765"/>
        <a:ext cx="3839709" cy="4031299"/>
      </dsp:txXfrm>
    </dsp:sp>
    <dsp:sp modelId="{FA1B7BFE-6C20-4496-8811-C11793305C3E}">
      <dsp:nvSpPr>
        <dsp:cNvPr id="0" name=""/>
        <dsp:cNvSpPr/>
      </dsp:nvSpPr>
      <dsp:spPr>
        <a:xfrm rot="16200000">
          <a:off x="10947416" y="1439560"/>
          <a:ext cx="6718831" cy="383970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ctr" anchorCtr="0">
          <a:noAutofit/>
        </a:bodyPr>
        <a:lstStyle/>
        <a:p>
          <a:pPr marL="0" lvl="0" indent="0" algn="ctr" defTabSz="977900">
            <a:lnSpc>
              <a:spcPct val="90000"/>
            </a:lnSpc>
            <a:spcBef>
              <a:spcPct val="0"/>
            </a:spcBef>
            <a:spcAft>
              <a:spcPct val="35000"/>
            </a:spcAft>
            <a:buNone/>
          </a:pPr>
          <a:r>
            <a:rPr lang="en-US" sz="2200" kern="1200"/>
            <a:t>Be consistent with your praise. The more consistent you are, the more quickly the behavior will change</a:t>
          </a:r>
          <a:endParaRPr lang="en-US" sz="2200" kern="1200" dirty="0">
            <a:latin typeface="ITCFranklinGothicStd-Book"/>
          </a:endParaRPr>
        </a:p>
      </dsp:txBody>
      <dsp:txXfrm rot="5400000">
        <a:off x="12386977" y="1343765"/>
        <a:ext cx="3839709" cy="4031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60D1-D01A-4B5B-A962-15BAFB7DCA58}">
      <dsp:nvSpPr>
        <dsp:cNvPr id="0" name=""/>
        <dsp:cNvSpPr/>
      </dsp:nvSpPr>
      <dsp:spPr>
        <a:xfrm>
          <a:off x="0" y="2192756"/>
          <a:ext cx="9144000" cy="289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BBF6E8-14FC-4057-B822-D3DAC2B1F9AF}">
      <dsp:nvSpPr>
        <dsp:cNvPr id="0" name=""/>
        <dsp:cNvSpPr/>
      </dsp:nvSpPr>
      <dsp:spPr>
        <a:xfrm>
          <a:off x="441573" y="340435"/>
          <a:ext cx="8699651" cy="198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n-US" sz="2400" kern="1200" dirty="0"/>
            <a:t>Reward a child for behaving well.  For example, point out when your children are playing quietly together, tell them they have earned a reward and then let them choose.</a:t>
          </a:r>
        </a:p>
      </dsp:txBody>
      <dsp:txXfrm>
        <a:off x="538481" y="437343"/>
        <a:ext cx="8505835" cy="1791344"/>
      </dsp:txXfrm>
    </dsp:sp>
    <dsp:sp modelId="{780C991E-C159-4B15-818F-ED026E2DF65F}">
      <dsp:nvSpPr>
        <dsp:cNvPr id="0" name=""/>
        <dsp:cNvSpPr/>
      </dsp:nvSpPr>
      <dsp:spPr>
        <a:xfrm>
          <a:off x="0" y="4125110"/>
          <a:ext cx="9144000" cy="37078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177FF3-4435-4486-9A88-A00D74262750}">
      <dsp:nvSpPr>
        <dsp:cNvPr id="0" name=""/>
        <dsp:cNvSpPr/>
      </dsp:nvSpPr>
      <dsp:spPr>
        <a:xfrm>
          <a:off x="434875" y="2530669"/>
          <a:ext cx="8706030" cy="1727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n-US" sz="2400" kern="1200" dirty="0"/>
            <a:t>Let them know what the reward is before you ask them to do something.  For example, After you finish cleaning your room, we can play a game.”</a:t>
          </a:r>
        </a:p>
      </dsp:txBody>
      <dsp:txXfrm>
        <a:off x="519194" y="2614988"/>
        <a:ext cx="8537392" cy="1558643"/>
      </dsp:txXfrm>
    </dsp:sp>
    <dsp:sp modelId="{A2A192A9-1E43-4CAC-8527-571381F8CAFB}">
      <dsp:nvSpPr>
        <dsp:cNvPr id="0" name=""/>
        <dsp:cNvSpPr/>
      </dsp:nvSpPr>
      <dsp:spPr>
        <a:xfrm>
          <a:off x="0" y="6187754"/>
          <a:ext cx="9144000" cy="3575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71768-8F39-4490-BEF9-70920E9C96F5}">
      <dsp:nvSpPr>
        <dsp:cNvPr id="0" name=""/>
        <dsp:cNvSpPr/>
      </dsp:nvSpPr>
      <dsp:spPr>
        <a:xfrm>
          <a:off x="448716" y="4544494"/>
          <a:ext cx="8690693" cy="177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n-US" sz="2400" kern="1200" dirty="0"/>
            <a:t>Use behavior charts. Set up a plan where your children can earn what they want by doing what you want. It is important to review the behavior chart every day with the child. </a:t>
          </a:r>
        </a:p>
      </dsp:txBody>
      <dsp:txXfrm>
        <a:off x="535418" y="4631196"/>
        <a:ext cx="8517289" cy="160269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2BF3456-A29E-41FE-BFB7-B24F24BEE47B}" type="datetimeFigureOut">
              <a:rPr lang="cs-CZ" smtClean="0"/>
              <a:t>28.07.2023</a:t>
            </a:fld>
            <a:endParaRPr lang="cs-CZ"/>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5</a:t>
            </a:fld>
            <a:endParaRPr lang="cs-CZ"/>
          </a:p>
        </p:txBody>
      </p:sp>
    </p:spTree>
    <p:extLst>
      <p:ext uri="{BB962C8B-B14F-4D97-AF65-F5344CB8AC3E}">
        <p14:creationId xmlns:p14="http://schemas.microsoft.com/office/powerpoint/2010/main" val="201216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7</a:t>
            </a:fld>
            <a:endParaRPr lang="cs-CZ"/>
          </a:p>
        </p:txBody>
      </p:sp>
    </p:spTree>
    <p:extLst>
      <p:ext uri="{BB962C8B-B14F-4D97-AF65-F5344CB8AC3E}">
        <p14:creationId xmlns:p14="http://schemas.microsoft.com/office/powerpoint/2010/main" val="151597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8</a:t>
            </a:fld>
            <a:endParaRPr lang="cs-CZ"/>
          </a:p>
        </p:txBody>
      </p:sp>
    </p:spTree>
    <p:extLst>
      <p:ext uri="{BB962C8B-B14F-4D97-AF65-F5344CB8AC3E}">
        <p14:creationId xmlns:p14="http://schemas.microsoft.com/office/powerpoint/2010/main" val="9275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11</a:t>
            </a:fld>
            <a:endParaRPr lang="cs-CZ"/>
          </a:p>
        </p:txBody>
      </p:sp>
    </p:spTree>
    <p:extLst>
      <p:ext uri="{BB962C8B-B14F-4D97-AF65-F5344CB8AC3E}">
        <p14:creationId xmlns:p14="http://schemas.microsoft.com/office/powerpoint/2010/main" val="279440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endParaRPr lang="en-US" dirty="0"/>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endParaRPr lang="en-US" dirty="0"/>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06959"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3971"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7/28/2023</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svg"/><Relationship Id="rId7" Type="http://schemas.openxmlformats.org/officeDocument/2006/relationships/diagramQuickStyle" Target="../diagrams/quickStyle4.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2.png"/><Relationship Id="rId4" Type="http://schemas.openxmlformats.org/officeDocument/2006/relationships/image" Target="../media/image20.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pixnio.com/people/child-togetherness-affection-mother-son-smile-portrait-woman-embrace-together"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microsoft.com/office/2007/relationships/diagramDrawing" Target="../diagrams/drawing2.xml"/><Relationship Id="rId5" Type="http://schemas.openxmlformats.org/officeDocument/2006/relationships/image" Target="../media/image23.svg"/><Relationship Id="rId10" Type="http://schemas.openxmlformats.org/officeDocument/2006/relationships/diagramColors" Target="../diagrams/colors2.xml"/><Relationship Id="rId4" Type="http://schemas.openxmlformats.org/officeDocument/2006/relationships/image" Target="../media/image22.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8" name="object 8"/>
          <p:cNvSpPr/>
          <p:nvPr/>
        </p:nvSpPr>
        <p:spPr>
          <a:xfrm>
            <a:off x="0" y="3787444"/>
            <a:ext cx="19010313" cy="6945503"/>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665956" y="3289300"/>
            <a:ext cx="7345241" cy="2228815"/>
          </a:xfrm>
          <a:prstGeom prst="rect">
            <a:avLst/>
          </a:prstGeom>
        </p:spPr>
        <p:txBody>
          <a:bodyPr vert="horz" wrap="square" lIns="0" tIns="12700" rIns="0" bIns="0" rtlCol="0">
            <a:spAutoFit/>
          </a:bodyPr>
          <a:lstStyle/>
          <a:p>
            <a:pPr marL="1223010" marR="5080" indent="-1210945" algn="ctr">
              <a:lnSpc>
                <a:spcPct val="100000"/>
              </a:lnSpc>
              <a:spcBef>
                <a:spcPts val="100"/>
              </a:spcBef>
            </a:pPr>
            <a:r>
              <a:rPr lang="en-US" sz="7200" spc="-5" dirty="0">
                <a:solidFill>
                  <a:srgbClr val="00318B"/>
                </a:solidFill>
                <a:latin typeface="Source Sans Pro"/>
                <a:cs typeface="Source Sans Pro"/>
              </a:rPr>
              <a:t>Raising Well-Behaved Kids:</a:t>
            </a:r>
            <a:endParaRPr lang="cs-CZ" sz="7200" dirty="0">
              <a:latin typeface="Source Sans Pro"/>
              <a:cs typeface="Source Sans Pro"/>
            </a:endParaRPr>
          </a:p>
        </p:txBody>
      </p:sp>
      <p:sp>
        <p:nvSpPr>
          <p:cNvPr id="19" name="object 19"/>
          <p:cNvSpPr/>
          <p:nvPr/>
        </p:nvSpPr>
        <p:spPr>
          <a:xfrm flipV="1">
            <a:off x="437356" y="5346699"/>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0" name="object 20"/>
          <p:cNvSpPr txBox="1"/>
          <p:nvPr/>
        </p:nvSpPr>
        <p:spPr>
          <a:xfrm>
            <a:off x="339066" y="5632723"/>
            <a:ext cx="7888372" cy="628377"/>
          </a:xfrm>
          <a:prstGeom prst="rect">
            <a:avLst/>
          </a:prstGeom>
        </p:spPr>
        <p:txBody>
          <a:bodyPr vert="horz" wrap="square" lIns="0" tIns="12700" rIns="0" bIns="0" rtlCol="0">
            <a:spAutoFit/>
          </a:bodyPr>
          <a:lstStyle/>
          <a:p>
            <a:pPr marL="12700" algn="ctr">
              <a:lnSpc>
                <a:spcPct val="100000"/>
              </a:lnSpc>
              <a:spcBef>
                <a:spcPts val="100"/>
              </a:spcBef>
            </a:pPr>
            <a:r>
              <a:rPr lang="en-US" sz="4000" spc="-5" dirty="0">
                <a:solidFill>
                  <a:srgbClr val="00A0EF"/>
                </a:solidFill>
                <a:latin typeface="Source Sans Pro Light"/>
                <a:cs typeface="Source Sans Pro Light"/>
              </a:rPr>
              <a:t>What Parents Should know</a:t>
            </a:r>
            <a:endParaRPr lang="cs-CZ" sz="4000" dirty="0">
              <a:latin typeface="Source Sans Pro Light"/>
              <a:cs typeface="Source Sans Pro Light"/>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a:t>Adapted From:</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4"/>
          <a:stretch>
            <a:fillRect/>
          </a:stretch>
        </p:blipFill>
        <p:spPr>
          <a:xfrm>
            <a:off x="848844" y="9790006"/>
            <a:ext cx="3819525" cy="638175"/>
          </a:xfrm>
          <a:prstGeom prst="rect">
            <a:avLst/>
          </a:prstGeom>
        </p:spPr>
      </p:pic>
      <p:sp>
        <p:nvSpPr>
          <p:cNvPr id="14" name="Speech Bubble: Rectangle with Corners Rounded 13">
            <a:extLst>
              <a:ext uri="{FF2B5EF4-FFF2-40B4-BE49-F238E27FC236}">
                <a16:creationId xmlns:a16="http://schemas.microsoft.com/office/drawing/2014/main" id="{BC7B5C76-F34C-9702-83F2-C78C8E426886}"/>
              </a:ext>
            </a:extLst>
          </p:cNvPr>
          <p:cNvSpPr/>
          <p:nvPr/>
        </p:nvSpPr>
        <p:spPr>
          <a:xfrm rot="21449677">
            <a:off x="8840504" y="1709021"/>
            <a:ext cx="3048000" cy="267939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“My kids just won’t listen.”</a:t>
            </a:r>
          </a:p>
        </p:txBody>
      </p:sp>
      <p:sp>
        <p:nvSpPr>
          <p:cNvPr id="15" name="Speech Bubble: Rectangle with Corners Rounded 14">
            <a:extLst>
              <a:ext uri="{FF2B5EF4-FFF2-40B4-BE49-F238E27FC236}">
                <a16:creationId xmlns:a16="http://schemas.microsoft.com/office/drawing/2014/main" id="{1FDD53CC-74AE-1844-2DB8-3A062DD65132}"/>
              </a:ext>
            </a:extLst>
          </p:cNvPr>
          <p:cNvSpPr/>
          <p:nvPr/>
        </p:nvSpPr>
        <p:spPr>
          <a:xfrm rot="275762">
            <a:off x="14434593" y="2676100"/>
            <a:ext cx="3657601" cy="2438400"/>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“I lose my temper with my children and feel terrible afterwards.”</a:t>
            </a:r>
          </a:p>
        </p:txBody>
      </p:sp>
      <p:sp>
        <p:nvSpPr>
          <p:cNvPr id="16" name="Speech Bubble: Rectangle with Corners Rounded 15">
            <a:extLst>
              <a:ext uri="{FF2B5EF4-FFF2-40B4-BE49-F238E27FC236}">
                <a16:creationId xmlns:a16="http://schemas.microsoft.com/office/drawing/2014/main" id="{0B989A55-B4FE-AFB1-C0BA-52AE6BB3205B}"/>
              </a:ext>
            </a:extLst>
          </p:cNvPr>
          <p:cNvSpPr/>
          <p:nvPr/>
        </p:nvSpPr>
        <p:spPr>
          <a:xfrm rot="21342633">
            <a:off x="4859432" y="6715960"/>
            <a:ext cx="4392315" cy="2918465"/>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“Spanking stops my kids temporarily, but then they just act up again.”</a:t>
            </a:r>
          </a:p>
        </p:txBody>
      </p:sp>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Like Bee">
            <a:extLst>
              <a:ext uri="{FF2B5EF4-FFF2-40B4-BE49-F238E27FC236}">
                <a16:creationId xmlns:a16="http://schemas.microsoft.com/office/drawing/2014/main" id="{D49FB011-0700-C9C5-2895-082B5E197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5148" y="4003154"/>
            <a:ext cx="6362700" cy="6362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284956" y="624585"/>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a:solidFill>
                  <a:srgbClr val="FFFFFF"/>
                </a:solidFill>
                <a:latin typeface="ITCFranklinGothicStd-Book"/>
              </a:rPr>
              <a:t>Reward</a:t>
            </a:r>
            <a:endParaRPr lang="en-US" sz="48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21" name="Rectangle: Rounded Corners 20">
            <a:extLst>
              <a:ext uri="{FF2B5EF4-FFF2-40B4-BE49-F238E27FC236}">
                <a16:creationId xmlns:a16="http://schemas.microsoft.com/office/drawing/2014/main" id="{CF4B7211-5DAF-666A-4D53-AE7646B7FAD7}"/>
              </a:ext>
            </a:extLst>
          </p:cNvPr>
          <p:cNvSpPr/>
          <p:nvPr/>
        </p:nvSpPr>
        <p:spPr>
          <a:xfrm>
            <a:off x="945649" y="4596212"/>
            <a:ext cx="3682707" cy="3493687"/>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936378">
            <a:off x="260255" y="3910817"/>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1123157" y="4821510"/>
            <a:ext cx="3276600" cy="3108543"/>
          </a:xfrm>
          <a:prstGeom prst="rect">
            <a:avLst/>
          </a:prstGeom>
          <a:noFill/>
        </p:spPr>
        <p:txBody>
          <a:bodyPr wrap="square" rtlCol="0">
            <a:spAutoFit/>
          </a:bodyPr>
          <a:lstStyle/>
          <a:p>
            <a:pPr algn="ctr"/>
            <a:r>
              <a:rPr lang="en-US" sz="2800" dirty="0">
                <a:solidFill>
                  <a:schemeClr val="accent6"/>
                </a:solidFill>
              </a:rPr>
              <a:t>TAKE CHARGE:  </a:t>
            </a:r>
            <a:r>
              <a:rPr lang="en-US" sz="2800" dirty="0"/>
              <a:t>Choose one behavior you want to see more of and praise your child every time he/she does it over the next week</a:t>
            </a: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4"/>
          <a:stretch>
            <a:fillRect/>
          </a:stretch>
        </p:blipFill>
        <p:spPr>
          <a:xfrm>
            <a:off x="607111" y="9404997"/>
            <a:ext cx="4328535" cy="865707"/>
          </a:xfrm>
          <a:prstGeom prst="rect">
            <a:avLst/>
          </a:prstGeom>
        </p:spPr>
      </p:pic>
      <p:graphicFrame>
        <p:nvGraphicFramePr>
          <p:cNvPr id="7" name="Diagram 6">
            <a:extLst>
              <a:ext uri="{FF2B5EF4-FFF2-40B4-BE49-F238E27FC236}">
                <a16:creationId xmlns:a16="http://schemas.microsoft.com/office/drawing/2014/main" id="{4BD743D6-49F8-6547-BCF9-8C91129A1C2A}"/>
              </a:ext>
            </a:extLst>
          </p:cNvPr>
          <p:cNvGraphicFramePr/>
          <p:nvPr>
            <p:extLst>
              <p:ext uri="{D42A27DB-BD31-4B8C-83A1-F6EECF244321}">
                <p14:modId xmlns:p14="http://schemas.microsoft.com/office/powerpoint/2010/main" val="3826775245"/>
              </p:ext>
            </p:extLst>
          </p:nvPr>
        </p:nvGraphicFramePr>
        <p:xfrm>
          <a:off x="5553936" y="2519238"/>
          <a:ext cx="9144000" cy="6885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Treasure">
            <a:extLst>
              <a:ext uri="{FF2B5EF4-FFF2-40B4-BE49-F238E27FC236}">
                <a16:creationId xmlns:a16="http://schemas.microsoft.com/office/drawing/2014/main" id="{A1364CFE-C3A3-7AC8-F85C-7DD020A0AB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47088" y="6642100"/>
            <a:ext cx="4337908" cy="3904808"/>
          </a:xfrm>
          <a:prstGeom prst="rect">
            <a:avLst/>
          </a:prstGeom>
        </p:spPr>
      </p:pic>
    </p:spTree>
    <p:extLst>
      <p:ext uri="{BB962C8B-B14F-4D97-AF65-F5344CB8AC3E}">
        <p14:creationId xmlns:p14="http://schemas.microsoft.com/office/powerpoint/2010/main" val="427679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2312858" y="1907025"/>
            <a:ext cx="9402097" cy="1120820"/>
          </a:xfrm>
          <a:prstGeom prst="rect">
            <a:avLst/>
          </a:prstGeom>
        </p:spPr>
        <p:txBody>
          <a:bodyPr vert="horz" wrap="square" lIns="0" tIns="12700" rIns="0" bIns="0" rtlCol="0">
            <a:spAutoFit/>
          </a:bodyPr>
          <a:lstStyle/>
          <a:p>
            <a:pPr marL="1223010" marR="5080" indent="-1210945">
              <a:lnSpc>
                <a:spcPct val="100000"/>
              </a:lnSpc>
              <a:spcBef>
                <a:spcPts val="100"/>
              </a:spcBef>
            </a:pPr>
            <a:r>
              <a:rPr lang="en-US" sz="7200" b="0" i="0" dirty="0">
                <a:solidFill>
                  <a:schemeClr val="accent6"/>
                </a:solidFill>
                <a:effectLst/>
                <a:latin typeface="AtlasGrotesk"/>
              </a:rPr>
              <a:t>Set Clear Consequences</a:t>
            </a:r>
            <a:r>
              <a:rPr lang="en-US" sz="7200" spc="-5" dirty="0">
                <a:solidFill>
                  <a:schemeClr val="accent6"/>
                </a:solidFill>
                <a:latin typeface="Source Sans Pro"/>
                <a:cs typeface="Source Sans Pro"/>
              </a:rPr>
              <a:t>:</a:t>
            </a:r>
            <a:endParaRPr lang="cs-CZ" sz="7200" dirty="0">
              <a:solidFill>
                <a:schemeClr val="accent6"/>
              </a:solidFill>
              <a:latin typeface="Source Sans Pro"/>
              <a:cs typeface="Source Sans Pro"/>
            </a:endParaRPr>
          </a:p>
        </p:txBody>
      </p:sp>
      <p:sp>
        <p:nvSpPr>
          <p:cNvPr id="19" name="object 19"/>
          <p:cNvSpPr/>
          <p:nvPr/>
        </p:nvSpPr>
        <p:spPr>
          <a:xfrm flipV="1">
            <a:off x="626141" y="2866395"/>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a:t>Adapted From:</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1275556" y="3987215"/>
            <a:ext cx="10943415" cy="4031873"/>
          </a:xfrm>
          <a:prstGeom prst="rect">
            <a:avLst/>
          </a:prstGeom>
          <a:noFill/>
        </p:spPr>
        <p:txBody>
          <a:bodyPr wrap="square" rtlCol="0">
            <a:spAutoFit/>
          </a:bodyPr>
          <a:lstStyle/>
          <a:p>
            <a:r>
              <a:rPr lang="en-US" sz="3200" dirty="0"/>
              <a:t>When trying to stop a problem behavior, it’s helpful to decide on consequences ahead of time and talk to your children about them. That way, you won’t have to think about your options and decide “in the heat of the moment.” </a:t>
            </a:r>
          </a:p>
          <a:p>
            <a:endParaRPr lang="en-US" sz="3200" dirty="0"/>
          </a:p>
          <a:p>
            <a:r>
              <a:rPr lang="en-US" sz="3200" dirty="0"/>
              <a:t>Punishments decided ahead of time are usually more appropriate, less of a knee-jerk reaction, and less of a surprise to your children. </a:t>
            </a:r>
          </a:p>
        </p:txBody>
      </p:sp>
      <p:pic>
        <p:nvPicPr>
          <p:cNvPr id="8" name="Graphic 7" descr="Badge 4 with solid fill">
            <a:extLst>
              <a:ext uri="{FF2B5EF4-FFF2-40B4-BE49-F238E27FC236}">
                <a16:creationId xmlns:a16="http://schemas.microsoft.com/office/drawing/2014/main" id="{7511786E-1B88-8CE6-07F0-DBAAC3EFE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3475" y="1574200"/>
            <a:ext cx="1679384" cy="1679384"/>
          </a:xfrm>
          <a:prstGeom prst="rect">
            <a:avLst/>
          </a:prstGeom>
        </p:spPr>
      </p:pic>
      <p:pic>
        <p:nvPicPr>
          <p:cNvPr id="11" name="Picture 10" descr="Cartoon bee with magnifying glass">
            <a:extLst>
              <a:ext uri="{FF2B5EF4-FFF2-40B4-BE49-F238E27FC236}">
                <a16:creationId xmlns:a16="http://schemas.microsoft.com/office/drawing/2014/main" id="{51CC08E7-9F5E-CE4A-59C2-41F4B3568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5156" y="3441700"/>
            <a:ext cx="4295775" cy="4876800"/>
          </a:xfrm>
          <a:prstGeom prst="rect">
            <a:avLst/>
          </a:prstGeom>
        </p:spPr>
      </p:pic>
    </p:spTree>
    <p:extLst>
      <p:ext uri="{BB962C8B-B14F-4D97-AF65-F5344CB8AC3E}">
        <p14:creationId xmlns:p14="http://schemas.microsoft.com/office/powerpoint/2010/main" val="207543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a:solidFill>
                  <a:srgbClr val="FFFFFF"/>
                </a:solidFill>
                <a:latin typeface="ITCFranklinGothicStd-Book"/>
              </a:rPr>
              <a:t>Active Ignoring</a:t>
            </a:r>
            <a:endParaRPr lang="en-US" sz="4800" dirty="0">
              <a:cs typeface="Source Sans Pro Light"/>
            </a:endParaRPr>
          </a:p>
        </p:txBody>
      </p:sp>
      <p:sp>
        <p:nvSpPr>
          <p:cNvPr id="6" name="object 6"/>
          <p:cNvSpPr txBox="1"/>
          <p:nvPr/>
        </p:nvSpPr>
        <p:spPr>
          <a:xfrm>
            <a:off x="936207" y="2197600"/>
            <a:ext cx="11975487" cy="6776214"/>
          </a:xfrm>
          <a:prstGeom prst="rect">
            <a:avLst/>
          </a:prstGeom>
        </p:spPr>
        <p:txBody>
          <a:bodyPr vert="horz" wrap="square" lIns="0" tIns="5080" rIns="0" bIns="0" rtlCol="0">
            <a:spAutoFit/>
          </a:bodyPr>
          <a:lstStyle/>
          <a:p>
            <a:pPr algn="l"/>
            <a:r>
              <a:rPr lang="en-US" sz="4000" dirty="0"/>
              <a:t>Children will do just about anything for attention. Therefore, when you pay attention to behavior even to correct it, the child may do it more. </a:t>
            </a:r>
          </a:p>
          <a:p>
            <a:pPr algn="l"/>
            <a:endParaRPr lang="en-US" sz="4000" dirty="0"/>
          </a:p>
          <a:p>
            <a:pPr algn="l"/>
            <a:r>
              <a:rPr lang="en-US" sz="4000" dirty="0"/>
              <a:t>Active ignoring is purposefully ignoring your child’s minor negative behavior to get her or him to stop. </a:t>
            </a:r>
          </a:p>
          <a:p>
            <a:pPr algn="l"/>
            <a:endParaRPr lang="en-US" sz="4000" dirty="0"/>
          </a:p>
          <a:p>
            <a:pPr algn="l"/>
            <a:r>
              <a:rPr lang="en-US" sz="4000" dirty="0"/>
              <a:t>It is appropriate for minor misbehavior, such as interrupting conversations, and works best when combined with giving the child positive attention and praise for appropriate good behavior.</a:t>
            </a:r>
            <a:endParaRPr lang="en-US" sz="40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8" name="Picture 7" descr="Stop Bee">
            <a:extLst>
              <a:ext uri="{FF2B5EF4-FFF2-40B4-BE49-F238E27FC236}">
                <a16:creationId xmlns:a16="http://schemas.microsoft.com/office/drawing/2014/main" id="{4B0A0000-1B14-471E-91BA-6ACDECE1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5611" y="4649722"/>
            <a:ext cx="5600700" cy="5600700"/>
          </a:xfrm>
          <a:prstGeom prst="rect">
            <a:avLst/>
          </a:prstGeom>
        </p:spPr>
      </p:pic>
    </p:spTree>
    <p:extLst>
      <p:ext uri="{BB962C8B-B14F-4D97-AF65-F5344CB8AC3E}">
        <p14:creationId xmlns:p14="http://schemas.microsoft.com/office/powerpoint/2010/main" val="69802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a:solidFill>
                  <a:srgbClr val="FFFFFF"/>
                </a:solidFill>
                <a:latin typeface="ITCFranklinGothicStd-Book"/>
              </a:rPr>
              <a:t>Time Outs</a:t>
            </a:r>
            <a:endParaRPr lang="en-US" sz="4800" dirty="0">
              <a:cs typeface="Source Sans Pro Light"/>
            </a:endParaRPr>
          </a:p>
        </p:txBody>
      </p:sp>
      <p:sp>
        <p:nvSpPr>
          <p:cNvPr id="6" name="object 6"/>
          <p:cNvSpPr txBox="1"/>
          <p:nvPr/>
        </p:nvSpPr>
        <p:spPr>
          <a:xfrm>
            <a:off x="945657" y="2679700"/>
            <a:ext cx="12150349" cy="5914440"/>
          </a:xfrm>
          <a:prstGeom prst="rect">
            <a:avLst/>
          </a:prstGeom>
        </p:spPr>
        <p:txBody>
          <a:bodyPr vert="horz" wrap="square" lIns="0" tIns="5080" rIns="0" bIns="0" rtlCol="0">
            <a:spAutoFit/>
          </a:bodyPr>
          <a:lstStyle/>
          <a:p>
            <a:pPr marL="571500" indent="-571500" algn="l">
              <a:buFont typeface="Arial" panose="020B0604020202020204" pitchFamily="34" charset="0"/>
              <a:buChar char="•"/>
            </a:pPr>
            <a:r>
              <a:rPr lang="en-US" sz="3200" dirty="0"/>
              <a:t>Time outs are appropriate for children ages 2–10 who refuse to do what they are asked and engage in aggressive or disruptive behavior. </a:t>
            </a:r>
          </a:p>
          <a:p>
            <a:pPr marL="571500" indent="-571500" algn="l">
              <a:buFont typeface="Arial" panose="020B0604020202020204" pitchFamily="34" charset="0"/>
              <a:buChar char="•"/>
            </a:pPr>
            <a:r>
              <a:rPr lang="en-US" sz="3200" dirty="0"/>
              <a:t>Remove the child from receiving attention and doing fun things for a short time. </a:t>
            </a:r>
          </a:p>
          <a:p>
            <a:pPr marL="571500" indent="-571500" algn="l">
              <a:buFont typeface="Arial" panose="020B0604020202020204" pitchFamily="34" charset="0"/>
              <a:buChar char="•"/>
            </a:pPr>
            <a:r>
              <a:rPr lang="en-US" sz="3200" dirty="0"/>
              <a:t>Choose a boring place, free of distraction. </a:t>
            </a:r>
          </a:p>
          <a:p>
            <a:pPr marL="571500" indent="-571500" algn="l">
              <a:buFont typeface="Arial" panose="020B0604020202020204" pitchFamily="34" charset="0"/>
              <a:buChar char="•"/>
            </a:pPr>
            <a:r>
              <a:rPr lang="en-US" sz="3200" dirty="0"/>
              <a:t>Have the child sit on a chair away from the family and TV for one minute for each year of age (five minutes for a five-year-old). </a:t>
            </a:r>
          </a:p>
          <a:p>
            <a:pPr marL="571500" indent="-571500" algn="l">
              <a:buFont typeface="Arial" panose="020B0604020202020204" pitchFamily="34" charset="0"/>
              <a:buChar char="•"/>
            </a:pPr>
            <a:r>
              <a:rPr lang="en-US" sz="3200" dirty="0"/>
              <a:t>Do not talk to or lecture the child during this time because that is also a form of attention. </a:t>
            </a:r>
          </a:p>
          <a:p>
            <a:pPr marL="571500" indent="-571500" algn="l">
              <a:buFont typeface="Arial" panose="020B0604020202020204" pitchFamily="34" charset="0"/>
              <a:buChar char="•"/>
            </a:pPr>
            <a:r>
              <a:rPr lang="en-US" sz="3200" dirty="0"/>
              <a:t>If the time out was because the child refused to do something he or she was told, instruct the child to do the task after the time out is completed</a:t>
            </a:r>
            <a:endParaRPr lang="en-US" sz="32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7" name="Picture 6" descr="Sad alarm clock face">
            <a:extLst>
              <a:ext uri="{FF2B5EF4-FFF2-40B4-BE49-F238E27FC236}">
                <a16:creationId xmlns:a16="http://schemas.microsoft.com/office/drawing/2014/main" id="{FC8383A2-D85B-E777-3407-280399B56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402" y="4535210"/>
            <a:ext cx="4876800" cy="4876800"/>
          </a:xfrm>
          <a:prstGeom prst="rect">
            <a:avLst/>
          </a:prstGeom>
        </p:spPr>
      </p:pic>
    </p:spTree>
    <p:extLst>
      <p:ext uri="{BB962C8B-B14F-4D97-AF65-F5344CB8AC3E}">
        <p14:creationId xmlns:p14="http://schemas.microsoft.com/office/powerpoint/2010/main" val="105715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dirty="0">
                <a:solidFill>
                  <a:srgbClr val="FFFFFF"/>
                </a:solidFill>
                <a:latin typeface="ITCFranklinGothicStd-Book"/>
                <a:cs typeface="Source Sans Pro Light"/>
              </a:rPr>
              <a:t>Chores</a:t>
            </a:r>
            <a:endParaRPr lang="en-US" sz="4800" dirty="0">
              <a:cs typeface="Source Sans Pro Light"/>
            </a:endParaRPr>
          </a:p>
        </p:txBody>
      </p:sp>
      <p:sp>
        <p:nvSpPr>
          <p:cNvPr id="6" name="object 6"/>
          <p:cNvSpPr txBox="1"/>
          <p:nvPr/>
        </p:nvSpPr>
        <p:spPr>
          <a:xfrm>
            <a:off x="945657" y="2679700"/>
            <a:ext cx="8254699" cy="1974900"/>
          </a:xfrm>
          <a:prstGeom prst="rect">
            <a:avLst/>
          </a:prstGeom>
        </p:spPr>
        <p:txBody>
          <a:bodyPr vert="horz" wrap="square" lIns="0" tIns="5080" rIns="0" bIns="0" rtlCol="0">
            <a:spAutoFit/>
          </a:bodyPr>
          <a:lstStyle/>
          <a:p>
            <a:pPr algn="l"/>
            <a:r>
              <a:rPr lang="en-US" sz="3200" dirty="0"/>
              <a:t>Give the child an age-appropriate chore that the child doesn’t enjoy doing, and that isn’t on his or her chore list. For example, “Because you hit your brother, you have to sweep the floor.”</a:t>
            </a:r>
            <a:endParaRPr lang="en-US" sz="32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12" name="Picture 11" descr="Chatty cartoon bee">
            <a:extLst>
              <a:ext uri="{FF2B5EF4-FFF2-40B4-BE49-F238E27FC236}">
                <a16:creationId xmlns:a16="http://schemas.microsoft.com/office/drawing/2014/main" id="{3AF88BD6-B0BB-CD1D-86AA-B7EB85060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989" y="1303170"/>
            <a:ext cx="5706920" cy="7304858"/>
          </a:xfrm>
          <a:prstGeom prst="rect">
            <a:avLst/>
          </a:prstGeom>
        </p:spPr>
      </p:pic>
      <p:pic>
        <p:nvPicPr>
          <p:cNvPr id="10" name="Graphic 9" descr="Mop and bucket with solid fill">
            <a:extLst>
              <a:ext uri="{FF2B5EF4-FFF2-40B4-BE49-F238E27FC236}">
                <a16:creationId xmlns:a16="http://schemas.microsoft.com/office/drawing/2014/main" id="{188CCEC4-EEC6-6A80-E512-FEF4AD9CF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982378" y="5376460"/>
            <a:ext cx="4227255" cy="5003022"/>
          </a:xfrm>
          <a:prstGeom prst="rect">
            <a:avLst/>
          </a:prstGeom>
          <a:effectLst>
            <a:glow rad="101600">
              <a:schemeClr val="accent2">
                <a:alpha val="60000"/>
              </a:schemeClr>
            </a:glow>
          </a:effectLst>
        </p:spPr>
      </p:pic>
    </p:spTree>
    <p:extLst>
      <p:ext uri="{BB962C8B-B14F-4D97-AF65-F5344CB8AC3E}">
        <p14:creationId xmlns:p14="http://schemas.microsoft.com/office/powerpoint/2010/main" val="99470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dirty="0">
                <a:solidFill>
                  <a:srgbClr val="FFFFFF"/>
                </a:solidFill>
                <a:latin typeface="ITCFranklinGothicStd-Book"/>
                <a:cs typeface="Source Sans Pro Light"/>
              </a:rPr>
              <a:t>Removal of activity or toy</a:t>
            </a:r>
            <a:endParaRPr lang="en-US" sz="4800" dirty="0">
              <a:cs typeface="Source Sans Pro Light"/>
            </a:endParaRPr>
          </a:p>
        </p:txBody>
      </p:sp>
      <p:sp>
        <p:nvSpPr>
          <p:cNvPr id="6" name="object 6"/>
          <p:cNvSpPr txBox="1"/>
          <p:nvPr/>
        </p:nvSpPr>
        <p:spPr>
          <a:xfrm>
            <a:off x="1046956" y="2331840"/>
            <a:ext cx="11051683" cy="6406882"/>
          </a:xfrm>
          <a:prstGeom prst="rect">
            <a:avLst/>
          </a:prstGeom>
        </p:spPr>
        <p:txBody>
          <a:bodyPr vert="horz" wrap="square" lIns="0" tIns="5080" rIns="0" bIns="0" rtlCol="0">
            <a:spAutoFit/>
          </a:bodyPr>
          <a:lstStyle/>
          <a:p>
            <a:pPr marL="457200" indent="-457200" algn="l">
              <a:buFont typeface="Arial" panose="020B0604020202020204" pitchFamily="34" charset="0"/>
              <a:buChar char="•"/>
            </a:pPr>
            <a:r>
              <a:rPr lang="en-US" sz="3200" dirty="0"/>
              <a:t>Remove a toy or an activity that the child likes. </a:t>
            </a:r>
          </a:p>
          <a:p>
            <a:pPr marL="457200" indent="-457200" algn="l">
              <a:buFont typeface="Arial" panose="020B0604020202020204" pitchFamily="34" charset="0"/>
              <a:buChar char="•"/>
            </a:pPr>
            <a:r>
              <a:rPr lang="en-US" sz="3200" dirty="0"/>
              <a:t>The length of time should be based on the child’s age. </a:t>
            </a:r>
          </a:p>
          <a:p>
            <a:pPr marL="457200" indent="-457200" algn="l">
              <a:buFont typeface="Arial" panose="020B0604020202020204" pitchFamily="34" charset="0"/>
              <a:buChar char="•"/>
            </a:pPr>
            <a:r>
              <a:rPr lang="en-US" sz="3200" dirty="0"/>
              <a:t>Shorter times are better than longer times. For example, taking a toy away for 15 minutes from a three-year-old who hit her brother with the toy is better than taking it away for a week. With shorter times, your child is more likely to remember why the toy was removed and associate it with the misbehavior. Making the punishment too long (like grounding a child for three months) loses its effectiveness because the child has no incentive to behave. In the child’s mind it comes down to, “Why should I listen? I’m already grounded.” </a:t>
            </a:r>
          </a:p>
          <a:p>
            <a:pPr marL="457200" indent="-457200" algn="l">
              <a:buFont typeface="Arial" panose="020B0604020202020204" pitchFamily="34" charset="0"/>
              <a:buChar char="•"/>
            </a:pPr>
            <a:r>
              <a:rPr lang="en-US" sz="3200" dirty="0"/>
              <a:t>Removal of an activity or toy can also be used if a child refuses to go to a time out or do a chore.</a:t>
            </a:r>
            <a:endParaRPr lang="en-US" sz="32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pic>
        <p:nvPicPr>
          <p:cNvPr id="9" name="Picture 8" descr="Confused Bee">
            <a:extLst>
              <a:ext uri="{FF2B5EF4-FFF2-40B4-BE49-F238E27FC236}">
                <a16:creationId xmlns:a16="http://schemas.microsoft.com/office/drawing/2014/main" id="{C474226B-AE92-D56F-532D-110DE739E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2756" y="2908299"/>
            <a:ext cx="5143499" cy="5143499"/>
          </a:xfrm>
          <a:prstGeom prst="rect">
            <a:avLst/>
          </a:prstGeom>
        </p:spPr>
      </p:pic>
      <p:pic>
        <p:nvPicPr>
          <p:cNvPr id="13" name="Graphic 12" descr="Tricycle with solid fill">
            <a:extLst>
              <a:ext uri="{FF2B5EF4-FFF2-40B4-BE49-F238E27FC236}">
                <a16:creationId xmlns:a16="http://schemas.microsoft.com/office/drawing/2014/main" id="{42DC35DD-2D52-B571-C0A9-761639160C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65611" y="5771259"/>
            <a:ext cx="4535745" cy="4535745"/>
          </a:xfrm>
          <a:prstGeom prst="rect">
            <a:avLst/>
          </a:prstGeom>
        </p:spPr>
      </p:pic>
    </p:spTree>
    <p:extLst>
      <p:ext uri="{BB962C8B-B14F-4D97-AF65-F5344CB8AC3E}">
        <p14:creationId xmlns:p14="http://schemas.microsoft.com/office/powerpoint/2010/main" val="381858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284956" y="624585"/>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a:solidFill>
                  <a:srgbClr val="FFFFFF"/>
                </a:solidFill>
                <a:latin typeface="ITCFranklinGothicStd-Book"/>
              </a:rPr>
              <a:t>Consequences</a:t>
            </a:r>
            <a:endParaRPr lang="en-US" sz="48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21" name="Rectangle: Rounded Corners 20">
            <a:extLst>
              <a:ext uri="{FF2B5EF4-FFF2-40B4-BE49-F238E27FC236}">
                <a16:creationId xmlns:a16="http://schemas.microsoft.com/office/drawing/2014/main" id="{CF4B7211-5DAF-666A-4D53-AE7646B7FAD7}"/>
              </a:ext>
            </a:extLst>
          </p:cNvPr>
          <p:cNvSpPr/>
          <p:nvPr/>
        </p:nvSpPr>
        <p:spPr>
          <a:xfrm>
            <a:off x="945649" y="4596212"/>
            <a:ext cx="3682707" cy="3493687"/>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936378">
            <a:off x="260255" y="3910817"/>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995691" y="4893101"/>
            <a:ext cx="3582622" cy="3108543"/>
          </a:xfrm>
          <a:prstGeom prst="rect">
            <a:avLst/>
          </a:prstGeom>
          <a:noFill/>
        </p:spPr>
        <p:txBody>
          <a:bodyPr wrap="square" rtlCol="0">
            <a:spAutoFit/>
          </a:bodyPr>
          <a:lstStyle/>
          <a:p>
            <a:pPr algn="ctr"/>
            <a:r>
              <a:rPr lang="en-US" sz="2800" dirty="0">
                <a:solidFill>
                  <a:schemeClr val="accent6"/>
                </a:solidFill>
              </a:rPr>
              <a:t>TAKE CHARGE:  </a:t>
            </a:r>
            <a:r>
              <a:rPr lang="en-US" sz="2800" dirty="0"/>
              <a:t>Try one or two of these consequences for at least one month and track how often your child does the behavior you don’t like</a:t>
            </a: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4"/>
          <a:stretch>
            <a:fillRect/>
          </a:stretch>
        </p:blipFill>
        <p:spPr>
          <a:xfrm>
            <a:off x="607111" y="9404997"/>
            <a:ext cx="4328535" cy="865707"/>
          </a:xfrm>
          <a:prstGeom prst="rect">
            <a:avLst/>
          </a:prstGeom>
        </p:spPr>
      </p:pic>
      <p:sp>
        <p:nvSpPr>
          <p:cNvPr id="3" name="TextBox 2">
            <a:extLst>
              <a:ext uri="{FF2B5EF4-FFF2-40B4-BE49-F238E27FC236}">
                <a16:creationId xmlns:a16="http://schemas.microsoft.com/office/drawing/2014/main" id="{43D96265-5B43-0258-1735-CE4DDCE483E8}"/>
              </a:ext>
            </a:extLst>
          </p:cNvPr>
          <p:cNvSpPr txBox="1"/>
          <p:nvPr/>
        </p:nvSpPr>
        <p:spPr>
          <a:xfrm>
            <a:off x="5505186" y="2692498"/>
            <a:ext cx="10744199"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t>Whatever consequences you choose, be sure to follow through with them. </a:t>
            </a:r>
          </a:p>
          <a:p>
            <a:pPr marL="285750" indent="-285750">
              <a:buFont typeface="Arial" panose="020B0604020202020204" pitchFamily="34" charset="0"/>
              <a:buChar char="•"/>
            </a:pPr>
            <a:r>
              <a:rPr lang="en-US" sz="4000" dirty="0"/>
              <a:t>Avoid making empty threats; they teach children that you don’t always mean what you say. </a:t>
            </a:r>
          </a:p>
          <a:p>
            <a:pPr marL="285750" indent="-285750">
              <a:buFont typeface="Arial" panose="020B0604020202020204" pitchFamily="34" charset="0"/>
              <a:buChar char="•"/>
            </a:pPr>
            <a:r>
              <a:rPr lang="en-US" sz="4000" dirty="0"/>
              <a:t>And remember, consequences work best when used in combination with the positive approaches listed above</a:t>
            </a:r>
          </a:p>
        </p:txBody>
      </p:sp>
      <p:sp>
        <p:nvSpPr>
          <p:cNvPr id="6" name="TextBox 5">
            <a:extLst>
              <a:ext uri="{FF2B5EF4-FFF2-40B4-BE49-F238E27FC236}">
                <a16:creationId xmlns:a16="http://schemas.microsoft.com/office/drawing/2014/main" id="{E8136CD5-141A-12BB-90CA-8CAAE432C729}"/>
              </a:ext>
            </a:extLst>
          </p:cNvPr>
          <p:cNvSpPr txBox="1"/>
          <p:nvPr/>
        </p:nvSpPr>
        <p:spPr>
          <a:xfrm>
            <a:off x="5740176" y="7809963"/>
            <a:ext cx="10896600" cy="1200329"/>
          </a:xfrm>
          <a:prstGeom prst="rect">
            <a:avLst/>
          </a:prstGeom>
          <a:noFill/>
        </p:spPr>
        <p:txBody>
          <a:bodyPr wrap="square" rtlCol="0">
            <a:spAutoFit/>
          </a:bodyPr>
          <a:lstStyle/>
          <a:p>
            <a:r>
              <a:rPr lang="en-US" sz="2400" b="1" i="1" dirty="0"/>
              <a:t>Consistency is the hardest part of parenting. Whether we are talking about discipline, or maintaining routines, such as those around bedtimes, lots of studies tell us that consistency is the healthiest approach for children</a:t>
            </a:r>
          </a:p>
        </p:txBody>
      </p:sp>
    </p:spTree>
    <p:extLst>
      <p:ext uri="{BB962C8B-B14F-4D97-AF65-F5344CB8AC3E}">
        <p14:creationId xmlns:p14="http://schemas.microsoft.com/office/powerpoint/2010/main" val="340472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214885"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665956" y="748445"/>
            <a:ext cx="9601200" cy="566822"/>
          </a:xfrm>
          <a:prstGeom prst="rect">
            <a:avLst/>
          </a:prstGeom>
        </p:spPr>
        <p:txBody>
          <a:bodyPr vert="horz" wrap="square" lIns="0" tIns="12700" rIns="0" bIns="0" rtlCol="0">
            <a:spAutoFit/>
          </a:bodyPr>
          <a:lstStyle/>
          <a:p>
            <a:pPr marL="12700">
              <a:lnSpc>
                <a:spcPct val="100000"/>
              </a:lnSpc>
              <a:spcBef>
                <a:spcPts val="100"/>
              </a:spcBef>
            </a:pPr>
            <a:r>
              <a:rPr lang="en-US" sz="3600" b="0" i="0" u="none" strike="noStrike" baseline="0" dirty="0">
                <a:solidFill>
                  <a:srgbClr val="FFFFFF"/>
                </a:solidFill>
                <a:latin typeface="ITCFranklinGothicStd-Book"/>
              </a:rPr>
              <a:t>Notice the first signs of anger.</a:t>
            </a:r>
            <a:endParaRPr lang="en-US" sz="3600" dirty="0">
              <a:cs typeface="Source Sans Pro Light"/>
            </a:endParaRPr>
          </a:p>
        </p:txBody>
      </p:sp>
      <p:sp>
        <p:nvSpPr>
          <p:cNvPr id="6" name="object 6"/>
          <p:cNvSpPr txBox="1"/>
          <p:nvPr/>
        </p:nvSpPr>
        <p:spPr>
          <a:xfrm>
            <a:off x="1504156" y="1765300"/>
            <a:ext cx="15621000" cy="1482457"/>
          </a:xfrm>
          <a:prstGeom prst="rect">
            <a:avLst/>
          </a:prstGeom>
        </p:spPr>
        <p:txBody>
          <a:bodyPr vert="horz" wrap="square" lIns="0" tIns="5080" rIns="0" bIns="0" rtlCol="0">
            <a:spAutoFit/>
          </a:bodyPr>
          <a:lstStyle/>
          <a:p>
            <a:pPr algn="l"/>
            <a:r>
              <a:rPr lang="en-US" sz="2400" b="0" i="0" u="none" strike="noStrike" baseline="0" dirty="0">
                <a:latin typeface="ITCFranklinGothicStd-Book"/>
              </a:rPr>
              <a:t>It’s important to remain calm when you discipline your children. It’s hard to think carefully about the best course of action to take once you’re mad. When you react out of anger, your response may be more a way of releasing your anger (by hitting and yelling) than an effective way of teaching your child to change a behavior.</a:t>
            </a:r>
            <a:r>
              <a:rPr lang="en-US" sz="2400" dirty="0">
                <a:latin typeface="ITCFranklinGothicStd-Book"/>
              </a:rPr>
              <a:t> Common anger signs include:</a:t>
            </a:r>
          </a:p>
          <a:p>
            <a:pPr algn="l"/>
            <a:endParaRPr lang="en-US" sz="24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7" name="TextBox 6">
            <a:extLst>
              <a:ext uri="{FF2B5EF4-FFF2-40B4-BE49-F238E27FC236}">
                <a16:creationId xmlns:a16="http://schemas.microsoft.com/office/drawing/2014/main" id="{3ED13F07-908C-76CA-8C2A-5A1835EA6CEE}"/>
              </a:ext>
            </a:extLst>
          </p:cNvPr>
          <p:cNvSpPr txBox="1"/>
          <p:nvPr/>
        </p:nvSpPr>
        <p:spPr>
          <a:xfrm>
            <a:off x="11867356" y="8796944"/>
            <a:ext cx="5638800" cy="830997"/>
          </a:xfrm>
          <a:prstGeom prst="rect">
            <a:avLst/>
          </a:prstGeom>
          <a:noFill/>
        </p:spPr>
        <p:txBody>
          <a:bodyPr wrap="square" rtlCol="0">
            <a:spAutoFit/>
          </a:bodyPr>
          <a:lstStyle/>
          <a:p>
            <a:pPr algn="l"/>
            <a:r>
              <a:rPr lang="en-US" sz="2400" dirty="0">
                <a:latin typeface="ITCFranklinGothicStd-Book"/>
              </a:rPr>
              <a:t>Each person expresses anger differently. Learn the signs that you are getting angry.</a:t>
            </a:r>
          </a:p>
        </p:txBody>
      </p:sp>
      <p:graphicFrame>
        <p:nvGraphicFramePr>
          <p:cNvPr id="15" name="Diagram 14">
            <a:extLst>
              <a:ext uri="{FF2B5EF4-FFF2-40B4-BE49-F238E27FC236}">
                <a16:creationId xmlns:a16="http://schemas.microsoft.com/office/drawing/2014/main" id="{0BE3EDEC-15A8-1377-DD08-372F573773A0}"/>
              </a:ext>
            </a:extLst>
          </p:cNvPr>
          <p:cNvGraphicFramePr/>
          <p:nvPr>
            <p:extLst>
              <p:ext uri="{D42A27DB-BD31-4B8C-83A1-F6EECF244321}">
                <p14:modId xmlns:p14="http://schemas.microsoft.com/office/powerpoint/2010/main" val="2531160738"/>
              </p:ext>
            </p:extLst>
          </p:nvPr>
        </p:nvGraphicFramePr>
        <p:xfrm>
          <a:off x="284956" y="3280156"/>
          <a:ext cx="11582400" cy="6073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Rounded Corners 20">
            <a:extLst>
              <a:ext uri="{FF2B5EF4-FFF2-40B4-BE49-F238E27FC236}">
                <a16:creationId xmlns:a16="http://schemas.microsoft.com/office/drawing/2014/main" id="{CF4B7211-5DAF-666A-4D53-AE7646B7FAD7}"/>
              </a:ext>
            </a:extLst>
          </p:cNvPr>
          <p:cNvSpPr/>
          <p:nvPr/>
        </p:nvSpPr>
        <p:spPr>
          <a:xfrm>
            <a:off x="12095956" y="4748280"/>
            <a:ext cx="5638800" cy="2697364"/>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936378">
            <a:off x="11463247" y="3769492"/>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12629356" y="4973577"/>
            <a:ext cx="4495800" cy="2246769"/>
          </a:xfrm>
          <a:prstGeom prst="rect">
            <a:avLst/>
          </a:prstGeom>
          <a:noFill/>
        </p:spPr>
        <p:txBody>
          <a:bodyPr wrap="square" rtlCol="0">
            <a:spAutoFit/>
          </a:bodyPr>
          <a:lstStyle/>
          <a:p>
            <a:pPr algn="ctr"/>
            <a:r>
              <a:rPr lang="en-US" sz="2800" dirty="0">
                <a:solidFill>
                  <a:schemeClr val="accent6"/>
                </a:solidFill>
              </a:rPr>
              <a:t>TAKE CHARGE:  </a:t>
            </a:r>
            <a:r>
              <a:rPr lang="en-US" sz="2800" dirty="0"/>
              <a:t>During the next week, pay attention to the times you are angry and how your body feels when you are angry.</a:t>
            </a:r>
          </a:p>
        </p:txBody>
      </p:sp>
      <p:pic>
        <p:nvPicPr>
          <p:cNvPr id="3" name="Picture 2">
            <a:extLst>
              <a:ext uri="{FF2B5EF4-FFF2-40B4-BE49-F238E27FC236}">
                <a16:creationId xmlns:a16="http://schemas.microsoft.com/office/drawing/2014/main" id="{F3F8EBBB-E76D-8662-8F82-6FC3C1F833DA}"/>
              </a:ext>
            </a:extLst>
          </p:cNvPr>
          <p:cNvPicPr>
            <a:picLocks noChangeAspect="1"/>
          </p:cNvPicPr>
          <p:nvPr/>
        </p:nvPicPr>
        <p:blipFill>
          <a:blip r:embed="rId9"/>
          <a:stretch>
            <a:fillRect/>
          </a:stretch>
        </p:blipFill>
        <p:spPr>
          <a:xfrm>
            <a:off x="437356" y="9512101"/>
            <a:ext cx="4328535" cy="865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284956" y="750796"/>
            <a:ext cx="9601200" cy="566822"/>
          </a:xfrm>
          <a:prstGeom prst="rect">
            <a:avLst/>
          </a:prstGeom>
        </p:spPr>
        <p:txBody>
          <a:bodyPr vert="horz" wrap="square" lIns="0" tIns="12700" rIns="0" bIns="0" rtlCol="0">
            <a:spAutoFit/>
          </a:bodyPr>
          <a:lstStyle/>
          <a:p>
            <a:pPr marL="12700">
              <a:lnSpc>
                <a:spcPct val="100000"/>
              </a:lnSpc>
              <a:spcBef>
                <a:spcPts val="100"/>
              </a:spcBef>
            </a:pPr>
            <a:r>
              <a:rPr lang="en-US" sz="3600" b="0" i="0" u="none" strike="noStrike" baseline="0" dirty="0">
                <a:solidFill>
                  <a:srgbClr val="FFFFFF"/>
                </a:solidFill>
                <a:latin typeface="ITCFranklinGothicStd-Book"/>
              </a:rPr>
              <a:t>Cool down before disciplining your children.</a:t>
            </a:r>
            <a:endParaRPr lang="en-US" sz="3600" dirty="0">
              <a:cs typeface="Source Sans Pro Light"/>
            </a:endParaRPr>
          </a:p>
        </p:txBody>
      </p:sp>
      <p:sp>
        <p:nvSpPr>
          <p:cNvPr id="6" name="object 6"/>
          <p:cNvSpPr txBox="1"/>
          <p:nvPr/>
        </p:nvSpPr>
        <p:spPr>
          <a:xfrm>
            <a:off x="1900841" y="1883620"/>
            <a:ext cx="15621000" cy="1113125"/>
          </a:xfrm>
          <a:prstGeom prst="rect">
            <a:avLst/>
          </a:prstGeom>
        </p:spPr>
        <p:txBody>
          <a:bodyPr vert="horz" wrap="square" lIns="0" tIns="5080" rIns="0" bIns="0" rtlCol="0">
            <a:spAutoFit/>
          </a:bodyPr>
          <a:lstStyle/>
          <a:p>
            <a:pPr algn="l"/>
            <a:r>
              <a:rPr lang="en-US" sz="2400" b="0" i="0" u="none" strike="noStrike" baseline="0" dirty="0">
                <a:latin typeface="ITCFranklinGothicStd-Book"/>
              </a:rPr>
              <a:t>These activities will give you time to calm down so that you can think through a tense situation. You can come up with a parenting strategy that helps your children do what you want them to do without your doing and saying things you may be sorry for later.</a:t>
            </a:r>
            <a:endParaRPr lang="en-US" sz="24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sp>
        <p:nvSpPr>
          <p:cNvPr id="21" name="Rectangle: Rounded Corners 20">
            <a:extLst>
              <a:ext uri="{FF2B5EF4-FFF2-40B4-BE49-F238E27FC236}">
                <a16:creationId xmlns:a16="http://schemas.microsoft.com/office/drawing/2014/main" id="{CF4B7211-5DAF-666A-4D53-AE7646B7FAD7}"/>
              </a:ext>
            </a:extLst>
          </p:cNvPr>
          <p:cNvSpPr/>
          <p:nvPr/>
        </p:nvSpPr>
        <p:spPr>
          <a:xfrm>
            <a:off x="945649" y="4596212"/>
            <a:ext cx="3682707" cy="3493687"/>
          </a:xfrm>
          <a:prstGeom prst="roundRect">
            <a:avLst/>
          </a:prstGeom>
          <a:noFill/>
          <a:ln w="7620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ghtbulb and gear with solid fill">
            <a:extLst>
              <a:ext uri="{FF2B5EF4-FFF2-40B4-BE49-F238E27FC236}">
                <a16:creationId xmlns:a16="http://schemas.microsoft.com/office/drawing/2014/main" id="{3426C95C-192D-6560-3B40-E441973FA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936378">
            <a:off x="260255" y="3910817"/>
            <a:ext cx="1370789" cy="1370789"/>
          </a:xfrm>
          <a:prstGeom prst="rect">
            <a:avLst/>
          </a:prstGeom>
          <a:effectLst/>
        </p:spPr>
      </p:pic>
      <p:sp>
        <p:nvSpPr>
          <p:cNvPr id="22" name="TextBox 21">
            <a:extLst>
              <a:ext uri="{FF2B5EF4-FFF2-40B4-BE49-F238E27FC236}">
                <a16:creationId xmlns:a16="http://schemas.microsoft.com/office/drawing/2014/main" id="{50C606FC-E51D-DD2F-7091-09C5F1729FDE}"/>
              </a:ext>
            </a:extLst>
          </p:cNvPr>
          <p:cNvSpPr txBox="1"/>
          <p:nvPr/>
        </p:nvSpPr>
        <p:spPr>
          <a:xfrm>
            <a:off x="1479049" y="4821510"/>
            <a:ext cx="2768307" cy="3108543"/>
          </a:xfrm>
          <a:prstGeom prst="rect">
            <a:avLst/>
          </a:prstGeom>
          <a:noFill/>
        </p:spPr>
        <p:txBody>
          <a:bodyPr wrap="square" rtlCol="0">
            <a:spAutoFit/>
          </a:bodyPr>
          <a:lstStyle/>
          <a:p>
            <a:pPr algn="ctr"/>
            <a:r>
              <a:rPr lang="en-US" sz="2800" dirty="0">
                <a:solidFill>
                  <a:schemeClr val="accent6"/>
                </a:solidFill>
              </a:rPr>
              <a:t>TAKE CHARGE:  </a:t>
            </a:r>
            <a:r>
              <a:rPr lang="en-US" sz="2800" dirty="0"/>
              <a:t>During the next week, try one or more of these activities to help calm yourself down</a:t>
            </a:r>
          </a:p>
        </p:txBody>
      </p:sp>
      <p:sp>
        <p:nvSpPr>
          <p:cNvPr id="3" name="TextBox 2">
            <a:extLst>
              <a:ext uri="{FF2B5EF4-FFF2-40B4-BE49-F238E27FC236}">
                <a16:creationId xmlns:a16="http://schemas.microsoft.com/office/drawing/2014/main" id="{B5C4425D-AE0D-EFEE-A9FA-71D98DE38D2C}"/>
              </a:ext>
            </a:extLst>
          </p:cNvPr>
          <p:cNvSpPr txBox="1"/>
          <p:nvPr/>
        </p:nvSpPr>
        <p:spPr>
          <a:xfrm>
            <a:off x="5770523" y="3804341"/>
            <a:ext cx="12578778"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3000" dirty="0">
                <a:latin typeface="ITCFranklinGothicStd-Book"/>
              </a:rPr>
              <a:t>Count to 10 and take deep breaths (relaxes the body).</a:t>
            </a:r>
          </a:p>
          <a:p>
            <a:pPr marL="342900" indent="-342900">
              <a:buFont typeface="Arial" panose="020B0604020202020204" pitchFamily="34" charset="0"/>
              <a:buChar char="•"/>
            </a:pPr>
            <a:r>
              <a:rPr lang="en-US" sz="3000" dirty="0">
                <a:latin typeface="ITCFranklinGothicStd-Book"/>
              </a:rPr>
              <a:t>Take a short break and do something relaxing for a few minutes </a:t>
            </a:r>
          </a:p>
          <a:p>
            <a:pPr marL="342900" indent="-342900" algn="l">
              <a:buFont typeface="Arial" panose="020B0604020202020204" pitchFamily="34" charset="0"/>
              <a:buChar char="•"/>
            </a:pPr>
            <a:r>
              <a:rPr lang="en-US" sz="3000" dirty="0">
                <a:latin typeface="ITCFranklinGothicStd-Book"/>
              </a:rPr>
              <a:t>Exercise, move around, or go for a walk to get rid of some energy.</a:t>
            </a:r>
          </a:p>
          <a:p>
            <a:pPr marL="342900" indent="-342900" algn="l">
              <a:buFont typeface="Arial" panose="020B0604020202020204" pitchFamily="34" charset="0"/>
              <a:buChar char="•"/>
            </a:pPr>
            <a:r>
              <a:rPr lang="en-US" sz="3000" dirty="0">
                <a:latin typeface="ITCFranklinGothicStd-Book"/>
              </a:rPr>
              <a:t>Imagine yourself in a beautiful, peaceful place like a quiet beach.</a:t>
            </a:r>
          </a:p>
          <a:p>
            <a:pPr marL="342900" indent="-342900" algn="l">
              <a:buFont typeface="Arial" panose="020B0604020202020204" pitchFamily="34" charset="0"/>
              <a:buChar char="•"/>
            </a:pPr>
            <a:r>
              <a:rPr lang="en-US" sz="3000" dirty="0">
                <a:latin typeface="ITCFranklinGothicStd-Book"/>
              </a:rPr>
              <a:t>Remind yourself that it’s okay to be an imperfect parent.</a:t>
            </a:r>
          </a:p>
          <a:p>
            <a:pPr marL="342900" indent="-342900" algn="l">
              <a:buFont typeface="Arial" panose="020B0604020202020204" pitchFamily="34" charset="0"/>
              <a:buChar char="•"/>
            </a:pPr>
            <a:r>
              <a:rPr lang="en-US" sz="3000" dirty="0">
                <a:latin typeface="ITCFranklinGothicStd-Book"/>
              </a:rPr>
              <a:t>Remind yourself that this moment will pass.</a:t>
            </a:r>
          </a:p>
          <a:p>
            <a:pPr marL="342900" indent="-342900">
              <a:buFont typeface="Arial" panose="020B0604020202020204" pitchFamily="34" charset="0"/>
              <a:buChar char="•"/>
            </a:pPr>
            <a:r>
              <a:rPr lang="en-US" sz="3000" dirty="0">
                <a:latin typeface="ITCFranklinGothicStd-Book"/>
              </a:rPr>
              <a:t>Remind yourself that your child may not be upsetting you on purpose.</a:t>
            </a:r>
          </a:p>
          <a:p>
            <a:pPr marL="342900" indent="-342900" algn="l">
              <a:buFont typeface="Arial" panose="020B0604020202020204" pitchFamily="34" charset="0"/>
              <a:buChar char="•"/>
            </a:pPr>
            <a:r>
              <a:rPr lang="en-US" sz="3000" dirty="0">
                <a:latin typeface="ITCFranklinGothicStd-Book"/>
              </a:rPr>
              <a:t>Get another adult involved (either to solve the problem or just to talk with you).</a:t>
            </a:r>
          </a:p>
          <a:p>
            <a:pPr marL="342900" indent="-342900" algn="l">
              <a:buFont typeface="Arial" panose="020B0604020202020204" pitchFamily="34" charset="0"/>
              <a:buChar char="•"/>
            </a:pPr>
            <a:r>
              <a:rPr lang="en-US" sz="3000" dirty="0">
                <a:latin typeface="ITCFranklinGothicStd-Book"/>
              </a:rPr>
              <a:t>Think of as many reasons as you can for why you’re angry (hint: some reasons might not have anything to do with your child) and write them down so you can put them aside and focus on your child’s behavior.</a:t>
            </a: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4"/>
          <a:stretch>
            <a:fillRect/>
          </a:stretch>
        </p:blipFill>
        <p:spPr>
          <a:xfrm>
            <a:off x="607111" y="9404997"/>
            <a:ext cx="4328535" cy="865707"/>
          </a:xfrm>
          <a:prstGeom prst="rect">
            <a:avLst/>
          </a:prstGeom>
        </p:spPr>
      </p:pic>
    </p:spTree>
    <p:extLst>
      <p:ext uri="{BB962C8B-B14F-4D97-AF65-F5344CB8AC3E}">
        <p14:creationId xmlns:p14="http://schemas.microsoft.com/office/powerpoint/2010/main" val="108960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 y="0"/>
            <a:ext cx="19005560" cy="1069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kissing a child&#10;&#10;Description automatically generated with low confidence">
            <a:extLst>
              <a:ext uri="{FF2B5EF4-FFF2-40B4-BE49-F238E27FC236}">
                <a16:creationId xmlns:a16="http://schemas.microsoft.com/office/drawing/2014/main" id="{3EAE62EE-FC61-C122-EA2E-30F3D764A4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4"/>
          <a:stretch/>
        </p:blipFill>
        <p:spPr>
          <a:xfrm>
            <a:off x="5591856" y="10"/>
            <a:ext cx="15077339" cy="106933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23228" cy="106934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5C4425D-AE0D-EFEE-A9FA-71D98DE38D2C}"/>
              </a:ext>
            </a:extLst>
          </p:cNvPr>
          <p:cNvSpPr txBox="1"/>
          <p:nvPr/>
        </p:nvSpPr>
        <p:spPr>
          <a:xfrm>
            <a:off x="765526" y="1550090"/>
            <a:ext cx="6536205" cy="7430565"/>
          </a:xfrm>
          <a:prstGeom prst="rect">
            <a:avLst/>
          </a:prstGeom>
        </p:spPr>
        <p:txBody>
          <a:bodyPr vert="horz" lIns="91440" tIns="45720" rIns="91440" bIns="45720" rtlCol="0" anchor="t">
            <a:normAutofit/>
          </a:bodyPr>
          <a:lstStyle/>
          <a:p>
            <a:pPr defTabSz="914400">
              <a:lnSpc>
                <a:spcPct val="90000"/>
              </a:lnSpc>
              <a:spcAft>
                <a:spcPts val="600"/>
              </a:spcAft>
            </a:pPr>
            <a:r>
              <a:rPr lang="en-US" sz="2200" b="0" i="0" u="none" strike="noStrike" baseline="0" dirty="0"/>
              <a:t>It can be frustrating when you aren’t getting the response you want from your child. Sometimes parents find themselves using the same punishment over and over again for the same misbehavior, even when it doesn’t seem to be effective, because they don’t know what else to do, or because other strategies have also failed.</a:t>
            </a:r>
          </a:p>
          <a:p>
            <a:pPr defTabSz="914400">
              <a:lnSpc>
                <a:spcPct val="90000"/>
              </a:lnSpc>
              <a:spcAft>
                <a:spcPts val="600"/>
              </a:spcAft>
            </a:pPr>
            <a:endParaRPr lang="en-US" sz="2200" b="0" i="0" u="none" strike="noStrike" baseline="0" dirty="0"/>
          </a:p>
          <a:p>
            <a:pPr defTabSz="914400">
              <a:lnSpc>
                <a:spcPct val="90000"/>
              </a:lnSpc>
              <a:spcAft>
                <a:spcPts val="600"/>
              </a:spcAft>
            </a:pPr>
            <a:r>
              <a:rPr lang="en-US" sz="2200" dirty="0">
                <a:ea typeface="+mn-lt"/>
                <a:cs typeface="+mn-lt"/>
              </a:rPr>
              <a:t>Here are some ideas that have been shown to work most effectively in changing children’s behavior.  </a:t>
            </a:r>
            <a:r>
              <a:rPr lang="en-US" sz="2200" dirty="0"/>
              <a:t>For</a:t>
            </a:r>
            <a:r>
              <a:rPr lang="en-US" sz="2200" b="0" i="0" u="none" strike="noStrike" baseline="0" dirty="0"/>
              <a:t> these </a:t>
            </a:r>
            <a:r>
              <a:rPr lang="en-US" sz="2200" dirty="0"/>
              <a:t>techniques</a:t>
            </a:r>
            <a:r>
              <a:rPr lang="en-US" sz="2200" b="0" i="0" u="none" strike="noStrike" baseline="0" dirty="0"/>
              <a:t> to work</a:t>
            </a:r>
            <a:r>
              <a:rPr lang="en-US" sz="2200" dirty="0"/>
              <a:t>: </a:t>
            </a:r>
            <a:endParaRPr lang="en-US" sz="2200" dirty="0">
              <a:cs typeface="Calibri"/>
            </a:endParaRPr>
          </a:p>
          <a:p>
            <a:pPr marL="342900" indent="-342900" defTabSz="914400">
              <a:lnSpc>
                <a:spcPct val="90000"/>
              </a:lnSpc>
              <a:spcAft>
                <a:spcPts val="600"/>
              </a:spcAft>
              <a:buFont typeface="Arial"/>
              <a:buChar char="•"/>
            </a:pPr>
            <a:r>
              <a:rPr lang="en-US" sz="2200" dirty="0"/>
              <a:t>It’s</a:t>
            </a:r>
            <a:r>
              <a:rPr lang="en-US" sz="2200" b="0" i="0" u="none" strike="noStrike" baseline="0" dirty="0"/>
              <a:t> important to use them consistently, </a:t>
            </a:r>
            <a:endParaRPr lang="en-US" sz="2200"/>
          </a:p>
          <a:p>
            <a:pPr marL="342900" indent="-342900" defTabSz="914400">
              <a:lnSpc>
                <a:spcPct val="90000"/>
              </a:lnSpc>
              <a:spcAft>
                <a:spcPts val="600"/>
              </a:spcAft>
              <a:buFont typeface="Arial"/>
              <a:buChar char="•"/>
            </a:pPr>
            <a:r>
              <a:rPr lang="en-US" sz="2200" dirty="0"/>
              <a:t>Use</a:t>
            </a:r>
            <a:r>
              <a:rPr lang="en-US" sz="2200" b="0" i="0" u="none" strike="noStrike" baseline="0" dirty="0"/>
              <a:t> all the steps suggested, and </a:t>
            </a:r>
            <a:endParaRPr lang="en-US" sz="2200"/>
          </a:p>
          <a:p>
            <a:pPr marL="342900" indent="-342900" defTabSz="914400">
              <a:lnSpc>
                <a:spcPct val="90000"/>
              </a:lnSpc>
              <a:spcAft>
                <a:spcPts val="600"/>
              </a:spcAft>
              <a:buFont typeface="Arial"/>
              <a:buChar char="•"/>
            </a:pPr>
            <a:r>
              <a:rPr lang="en-US" sz="2200" dirty="0"/>
              <a:t>Give</a:t>
            </a:r>
            <a:r>
              <a:rPr lang="en-US" sz="2200" b="0" i="0" u="none" strike="noStrike" baseline="0" dirty="0"/>
              <a:t> them a little time. </a:t>
            </a:r>
            <a:endParaRPr lang="en-US" sz="2200"/>
          </a:p>
          <a:p>
            <a:pPr defTabSz="914400">
              <a:lnSpc>
                <a:spcPct val="90000"/>
              </a:lnSpc>
              <a:spcAft>
                <a:spcPts val="600"/>
              </a:spcAft>
            </a:pPr>
            <a:endParaRPr lang="en-US" sz="2200" dirty="0"/>
          </a:p>
          <a:p>
            <a:pPr defTabSz="914400">
              <a:lnSpc>
                <a:spcPct val="90000"/>
              </a:lnSpc>
              <a:spcAft>
                <a:spcPts val="600"/>
              </a:spcAft>
            </a:pPr>
            <a:r>
              <a:rPr lang="en-US" sz="2200" b="0" i="0" u="none" strike="noStrike" baseline="0" dirty="0"/>
              <a:t>Be ready for your kids to act out more at first. They may find the change threatening, and it is normal for them to test you to make sure you’re serious about your new approach.</a:t>
            </a:r>
            <a:endParaRPr lang="en-US" sz="2200" b="0" i="0" u="none" strike="noStrike" baseline="0">
              <a:cs typeface="Calibri"/>
            </a:endParaRPr>
          </a:p>
          <a:p>
            <a:pPr defTabSz="914400">
              <a:lnSpc>
                <a:spcPct val="90000"/>
              </a:lnSpc>
              <a:spcAft>
                <a:spcPts val="600"/>
              </a:spcAft>
            </a:pPr>
            <a:endParaRPr lang="en-US" sz="2200" b="0" i="0" u="none" strike="noStrike" baseline="0" dirty="0"/>
          </a:p>
          <a:p>
            <a:pPr defTabSz="914400">
              <a:lnSpc>
                <a:spcPct val="90000"/>
              </a:lnSpc>
              <a:spcAft>
                <a:spcPts val="600"/>
              </a:spcAft>
            </a:pPr>
            <a:r>
              <a:rPr lang="en-US" sz="2200" b="0" i="0" u="none" strike="noStrike" baseline="0" dirty="0"/>
              <a:t>Stick with these approaches, and over time, their behavior should get better.</a:t>
            </a:r>
            <a:endParaRPr lang="en-US" sz="2200" dirty="0"/>
          </a:p>
        </p:txBody>
      </p:sp>
      <p:sp>
        <p:nvSpPr>
          <p:cNvPr id="18" name="Rectangle 17">
            <a:extLst>
              <a:ext uri="{FF2B5EF4-FFF2-40B4-BE49-F238E27FC236}">
                <a16:creationId xmlns:a16="http://schemas.microsoft.com/office/drawing/2014/main" id="{3C1060C9-446F-41D8-8C1F-17E33F3A523D}"/>
              </a:ext>
            </a:extLst>
          </p:cNvPr>
          <p:cNvSpPr/>
          <p:nvPr/>
        </p:nvSpPr>
        <p:spPr>
          <a:xfrm>
            <a:off x="5594379" y="9610669"/>
            <a:ext cx="15077339" cy="1069339"/>
          </a:xfrm>
          <a:prstGeom prst="rect">
            <a:avLst/>
          </a:prstGeom>
          <a:solidFill>
            <a:srgbClr val="000000">
              <a:alpha val="50000"/>
            </a:srgbClr>
          </a:solidFill>
          <a:ln>
            <a:noFill/>
          </a:ln>
        </p:spPr>
        <p:txBody>
          <a:bodyPr wrap="square">
            <a:noAutofit/>
          </a:bodyPr>
          <a:lstStyle/>
          <a:p>
            <a:pPr algn="ctr">
              <a:spcAft>
                <a:spcPts val="600"/>
              </a:spcAft>
            </a:pPr>
            <a:endParaRPr lang="cs-CZ" sz="1300" dirty="0">
              <a:solidFill>
                <a:srgbClr val="FFFFFF"/>
              </a:solidFill>
            </a:endParaRPr>
          </a:p>
        </p:txBody>
      </p:sp>
      <p:sp>
        <p:nvSpPr>
          <p:cNvPr id="10" name="object 4">
            <a:extLst>
              <a:ext uri="{FF2B5EF4-FFF2-40B4-BE49-F238E27FC236}">
                <a16:creationId xmlns:a16="http://schemas.microsoft.com/office/drawing/2014/main" id="{D961AE76-1718-220A-10C0-308F1FFCC381}"/>
              </a:ext>
            </a:extLst>
          </p:cNvPr>
          <p:cNvSpPr txBox="1"/>
          <p:nvPr/>
        </p:nvSpPr>
        <p:spPr>
          <a:xfrm>
            <a:off x="7918766" y="9926895"/>
            <a:ext cx="13116352" cy="566822"/>
          </a:xfrm>
          <a:prstGeom prst="rect">
            <a:avLst/>
          </a:prstGeom>
        </p:spPr>
        <p:txBody>
          <a:bodyPr vert="horz" wrap="square" lIns="0" tIns="12700" rIns="0" bIns="0" rtlCol="0">
            <a:spAutoFit/>
          </a:bodyPr>
          <a:lstStyle/>
          <a:p>
            <a:pPr marL="12700">
              <a:lnSpc>
                <a:spcPct val="100000"/>
              </a:lnSpc>
              <a:spcBef>
                <a:spcPts val="100"/>
              </a:spcBef>
            </a:pPr>
            <a:r>
              <a:rPr lang="en-US" sz="3600" b="0" i="0" u="none" strike="noStrike" baseline="0" dirty="0">
                <a:solidFill>
                  <a:srgbClr val="FFFFFF"/>
                </a:solidFill>
                <a:latin typeface="ITCFranklinGothicStd-Book"/>
              </a:rPr>
              <a:t>Learn effective ways to get your children to do what you want.</a:t>
            </a:r>
            <a:endParaRPr lang="en-US" sz="3600" dirty="0">
              <a:cs typeface="Source Sans Pro Light"/>
            </a:endParaRPr>
          </a:p>
        </p:txBody>
      </p:sp>
      <p:pic>
        <p:nvPicPr>
          <p:cNvPr id="2" name="Picture 1">
            <a:extLst>
              <a:ext uri="{FF2B5EF4-FFF2-40B4-BE49-F238E27FC236}">
                <a16:creationId xmlns:a16="http://schemas.microsoft.com/office/drawing/2014/main" id="{30A301DD-F157-7F96-6293-EC4B09E20113}"/>
              </a:ext>
            </a:extLst>
          </p:cNvPr>
          <p:cNvPicPr>
            <a:picLocks noChangeAspect="1"/>
          </p:cNvPicPr>
          <p:nvPr/>
        </p:nvPicPr>
        <p:blipFill>
          <a:blip r:embed="rId4"/>
          <a:stretch>
            <a:fillRect/>
          </a:stretch>
        </p:blipFill>
        <p:spPr>
          <a:xfrm>
            <a:off x="431679" y="9404174"/>
            <a:ext cx="4328535" cy="865707"/>
          </a:xfrm>
          <a:prstGeom prst="rect">
            <a:avLst/>
          </a:prstGeom>
        </p:spPr>
      </p:pic>
    </p:spTree>
    <p:extLst>
      <p:ext uri="{BB962C8B-B14F-4D97-AF65-F5344CB8AC3E}">
        <p14:creationId xmlns:p14="http://schemas.microsoft.com/office/powerpoint/2010/main" val="51154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1657350" y="1433501"/>
            <a:ext cx="7345241" cy="2228815"/>
          </a:xfrm>
          <a:prstGeom prst="rect">
            <a:avLst/>
          </a:prstGeom>
        </p:spPr>
        <p:txBody>
          <a:bodyPr vert="horz" wrap="square" lIns="0" tIns="12700" rIns="0" bIns="0" rtlCol="0">
            <a:spAutoFit/>
          </a:bodyPr>
          <a:lstStyle/>
          <a:p>
            <a:pPr marL="1223010" marR="5080" indent="-1210945" algn="ctr">
              <a:lnSpc>
                <a:spcPct val="100000"/>
              </a:lnSpc>
              <a:spcBef>
                <a:spcPts val="100"/>
              </a:spcBef>
            </a:pPr>
            <a:r>
              <a:rPr lang="en-US" sz="7200" spc="-5" dirty="0">
                <a:solidFill>
                  <a:srgbClr val="00318B"/>
                </a:solidFill>
                <a:latin typeface="Source Sans Pro"/>
                <a:cs typeface="Source Sans Pro"/>
              </a:rPr>
              <a:t>Improve Your Relationship:</a:t>
            </a:r>
            <a:endParaRPr lang="cs-CZ" sz="7200" dirty="0">
              <a:latin typeface="Source Sans Pro"/>
              <a:cs typeface="Source Sans Pro"/>
            </a:endParaRPr>
          </a:p>
        </p:txBody>
      </p:sp>
      <p:sp>
        <p:nvSpPr>
          <p:cNvPr id="19" name="object 19"/>
          <p:cNvSpPr/>
          <p:nvPr/>
        </p:nvSpPr>
        <p:spPr>
          <a:xfrm flipV="1">
            <a:off x="390202" y="3432871"/>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a:t>Adapted From:</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753821" y="4180053"/>
            <a:ext cx="9208535" cy="1569660"/>
          </a:xfrm>
          <a:prstGeom prst="rect">
            <a:avLst/>
          </a:prstGeom>
          <a:noFill/>
        </p:spPr>
        <p:txBody>
          <a:bodyPr wrap="square" rtlCol="0">
            <a:spAutoFit/>
          </a:bodyPr>
          <a:lstStyle/>
          <a:p>
            <a:r>
              <a:rPr lang="en-US" sz="2400" dirty="0"/>
              <a:t>Children who have a good relationship with their parents may act out from time to time, but ultimately, they want to please their parents and make them proud. Having a good relationship is the best way to get your children to do what you want, and it will bring you closer. </a:t>
            </a:r>
            <a:endParaRPr lang="en-US" dirty="0"/>
          </a:p>
        </p:txBody>
      </p:sp>
      <p:pic>
        <p:nvPicPr>
          <p:cNvPr id="11" name="Graphic 10" descr="Badge 1 with solid fill">
            <a:extLst>
              <a:ext uri="{FF2B5EF4-FFF2-40B4-BE49-F238E27FC236}">
                <a16:creationId xmlns:a16="http://schemas.microsoft.com/office/drawing/2014/main" id="{1AE9EE5D-9021-9418-0C98-EC493E0DF6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575" y="1518785"/>
            <a:ext cx="1914085" cy="1914085"/>
          </a:xfrm>
          <a:prstGeom prst="rect">
            <a:avLst/>
          </a:prstGeom>
        </p:spPr>
      </p:pic>
      <p:sp>
        <p:nvSpPr>
          <p:cNvPr id="12" name="AutoShape 1" descr="RaisingWellBehavedKids_Factsheet.pdf">
            <a:extLst>
              <a:ext uri="{FF2B5EF4-FFF2-40B4-BE49-F238E27FC236}">
                <a16:creationId xmlns:a16="http://schemas.microsoft.com/office/drawing/2014/main" id="{81587FCC-F91D-87CC-4802-67C7FBEAB7AF}"/>
              </a:ext>
            </a:extLst>
          </p:cNvPr>
          <p:cNvSpPr>
            <a:spLocks noChangeAspect="1" noChangeArrowheads="1"/>
          </p:cNvSpPr>
          <p:nvPr/>
        </p:nvSpPr>
        <p:spPr bwMode="auto">
          <a:xfrm>
            <a:off x="364496" y="2920660"/>
            <a:ext cx="10201275" cy="1320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3" descr="RaisingWellBehavedKids_Factsheet.pdf">
            <a:extLst>
              <a:ext uri="{FF2B5EF4-FFF2-40B4-BE49-F238E27FC236}">
                <a16:creationId xmlns:a16="http://schemas.microsoft.com/office/drawing/2014/main" id="{D1F5D5D5-BF43-EA04-203B-1B6083B6C94F}"/>
              </a:ext>
            </a:extLst>
          </p:cNvPr>
          <p:cNvSpPr>
            <a:spLocks noChangeAspect="1" noChangeArrowheads="1"/>
          </p:cNvSpPr>
          <p:nvPr/>
        </p:nvSpPr>
        <p:spPr bwMode="auto">
          <a:xfrm>
            <a:off x="0" y="0"/>
            <a:ext cx="10201275" cy="1320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5" descr="RaisingWellBehavedKids_Factsheet.pdf">
            <a:extLst>
              <a:ext uri="{FF2B5EF4-FFF2-40B4-BE49-F238E27FC236}">
                <a16:creationId xmlns:a16="http://schemas.microsoft.com/office/drawing/2014/main" id="{79CC8896-C540-63A6-294C-7694136842C8}"/>
              </a:ext>
            </a:extLst>
          </p:cNvPr>
          <p:cNvSpPr>
            <a:spLocks noChangeAspect="1" noChangeArrowheads="1"/>
          </p:cNvSpPr>
          <p:nvPr/>
        </p:nvSpPr>
        <p:spPr bwMode="auto">
          <a:xfrm>
            <a:off x="0" y="0"/>
            <a:ext cx="10201275" cy="1320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 name="Picture 40" descr="High Five Bee">
            <a:extLst>
              <a:ext uri="{FF2B5EF4-FFF2-40B4-BE49-F238E27FC236}">
                <a16:creationId xmlns:a16="http://schemas.microsoft.com/office/drawing/2014/main" id="{91627525-84AB-9906-0D32-B0A039540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6731" y="5805622"/>
            <a:ext cx="4963573" cy="4963573"/>
          </a:xfrm>
          <a:prstGeom prst="rect">
            <a:avLst/>
          </a:prstGeom>
        </p:spPr>
      </p:pic>
      <p:graphicFrame>
        <p:nvGraphicFramePr>
          <p:cNvPr id="42" name="Diagram 41">
            <a:extLst>
              <a:ext uri="{FF2B5EF4-FFF2-40B4-BE49-F238E27FC236}">
                <a16:creationId xmlns:a16="http://schemas.microsoft.com/office/drawing/2014/main" id="{E8A0B8C4-75AC-835E-86B3-0D7A98DCF8A6}"/>
              </a:ext>
            </a:extLst>
          </p:cNvPr>
          <p:cNvGraphicFramePr/>
          <p:nvPr>
            <p:extLst>
              <p:ext uri="{D42A27DB-BD31-4B8C-83A1-F6EECF244321}">
                <p14:modId xmlns:p14="http://schemas.microsoft.com/office/powerpoint/2010/main" val="585039959"/>
              </p:ext>
            </p:extLst>
          </p:nvPr>
        </p:nvGraphicFramePr>
        <p:xfrm>
          <a:off x="11024413" y="2235032"/>
          <a:ext cx="7915409" cy="8458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0346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 y="0"/>
            <a:ext cx="19005560" cy="1069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23228" cy="106934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C1060C9-446F-41D8-8C1F-17E33F3A523D}"/>
              </a:ext>
            </a:extLst>
          </p:cNvPr>
          <p:cNvSpPr/>
          <p:nvPr/>
        </p:nvSpPr>
        <p:spPr>
          <a:xfrm>
            <a:off x="32473" y="119099"/>
            <a:ext cx="11301484" cy="1069339"/>
          </a:xfrm>
          <a:prstGeom prst="rect">
            <a:avLst/>
          </a:prstGeom>
          <a:solidFill>
            <a:srgbClr val="000000">
              <a:alpha val="50000"/>
            </a:srgbClr>
          </a:solidFill>
          <a:ln>
            <a:noFill/>
          </a:ln>
        </p:spPr>
        <p:txBody>
          <a:bodyPr wrap="square">
            <a:noAutofit/>
          </a:bodyPr>
          <a:lstStyle/>
          <a:p>
            <a:pPr algn="ctr">
              <a:spcAft>
                <a:spcPts val="600"/>
              </a:spcAft>
            </a:pPr>
            <a:endParaRPr lang="cs-CZ" sz="1300" dirty="0">
              <a:solidFill>
                <a:srgbClr val="FFFFFF"/>
              </a:solidFill>
            </a:endParaRPr>
          </a:p>
        </p:txBody>
      </p:sp>
      <p:sp>
        <p:nvSpPr>
          <p:cNvPr id="10" name="object 4">
            <a:extLst>
              <a:ext uri="{FF2B5EF4-FFF2-40B4-BE49-F238E27FC236}">
                <a16:creationId xmlns:a16="http://schemas.microsoft.com/office/drawing/2014/main" id="{D961AE76-1718-220A-10C0-308F1FFCC381}"/>
              </a:ext>
            </a:extLst>
          </p:cNvPr>
          <p:cNvSpPr txBox="1"/>
          <p:nvPr/>
        </p:nvSpPr>
        <p:spPr>
          <a:xfrm>
            <a:off x="431679" y="423519"/>
            <a:ext cx="10445077" cy="566822"/>
          </a:xfrm>
          <a:prstGeom prst="rect">
            <a:avLst/>
          </a:prstGeom>
        </p:spPr>
        <p:txBody>
          <a:bodyPr vert="horz" wrap="square" lIns="0" tIns="12700" rIns="0" bIns="0" rtlCol="0">
            <a:spAutoFit/>
          </a:bodyPr>
          <a:lstStyle/>
          <a:p>
            <a:pPr marL="12700">
              <a:lnSpc>
                <a:spcPct val="100000"/>
              </a:lnSpc>
              <a:spcBef>
                <a:spcPts val="100"/>
              </a:spcBef>
            </a:pPr>
            <a:r>
              <a:rPr lang="en-US" sz="3600" b="0" i="0" u="none" strike="noStrike" baseline="0" dirty="0">
                <a:solidFill>
                  <a:srgbClr val="FFFFFF"/>
                </a:solidFill>
                <a:latin typeface="ITCFranklinGothicStd-Book"/>
              </a:rPr>
              <a:t>Try Active Listening</a:t>
            </a:r>
            <a:endParaRPr lang="en-US" sz="3600" dirty="0">
              <a:cs typeface="Source Sans Pro Light"/>
            </a:endParaRPr>
          </a:p>
        </p:txBody>
      </p:sp>
      <p:pic>
        <p:nvPicPr>
          <p:cNvPr id="2" name="Picture 1">
            <a:extLst>
              <a:ext uri="{FF2B5EF4-FFF2-40B4-BE49-F238E27FC236}">
                <a16:creationId xmlns:a16="http://schemas.microsoft.com/office/drawing/2014/main" id="{30A301DD-F157-7F96-6293-EC4B09E20113}"/>
              </a:ext>
            </a:extLst>
          </p:cNvPr>
          <p:cNvPicPr>
            <a:picLocks noChangeAspect="1"/>
          </p:cNvPicPr>
          <p:nvPr/>
        </p:nvPicPr>
        <p:blipFill>
          <a:blip r:embed="rId2"/>
          <a:stretch>
            <a:fillRect/>
          </a:stretch>
        </p:blipFill>
        <p:spPr>
          <a:xfrm>
            <a:off x="431679" y="9404174"/>
            <a:ext cx="4328535" cy="865707"/>
          </a:xfrm>
          <a:prstGeom prst="rect">
            <a:avLst/>
          </a:prstGeom>
        </p:spPr>
      </p:pic>
      <p:sp>
        <p:nvSpPr>
          <p:cNvPr id="4" name="Rectangle 6">
            <a:extLst>
              <a:ext uri="{FF2B5EF4-FFF2-40B4-BE49-F238E27FC236}">
                <a16:creationId xmlns:a16="http://schemas.microsoft.com/office/drawing/2014/main" id="{26DD2F4F-F93A-5A02-50DF-014F8F056709}"/>
              </a:ext>
            </a:extLst>
          </p:cNvPr>
          <p:cNvSpPr>
            <a:spLocks noChangeArrowheads="1"/>
          </p:cNvSpPr>
          <p:nvPr/>
        </p:nvSpPr>
        <p:spPr bwMode="auto">
          <a:xfrm>
            <a:off x="1351756" y="3365500"/>
            <a:ext cx="9372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a:t>Give your children your full attention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a:t>Without judging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a:t>Without telling them what to do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a:t>Summarize what they are saying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4400" dirty="0"/>
              <a:t>Listen </a:t>
            </a:r>
          </a:p>
        </p:txBody>
      </p:sp>
      <p:pic>
        <p:nvPicPr>
          <p:cNvPr id="5" name="Picture 4">
            <a:extLst>
              <a:ext uri="{FF2B5EF4-FFF2-40B4-BE49-F238E27FC236}">
                <a16:creationId xmlns:a16="http://schemas.microsoft.com/office/drawing/2014/main" id="{1C42D5E4-F66D-2CB2-44D1-614FFF1898B6}"/>
              </a:ext>
            </a:extLst>
          </p:cNvPr>
          <p:cNvPicPr>
            <a:picLocks noChangeAspect="1"/>
          </p:cNvPicPr>
          <p:nvPr/>
        </p:nvPicPr>
        <p:blipFill>
          <a:blip r:embed="rId3"/>
          <a:stretch>
            <a:fillRect/>
          </a:stretch>
        </p:blipFill>
        <p:spPr>
          <a:xfrm>
            <a:off x="12930859" y="-25624"/>
            <a:ext cx="6108721" cy="10693311"/>
          </a:xfrm>
          <a:prstGeom prst="rect">
            <a:avLst/>
          </a:prstGeom>
        </p:spPr>
      </p:pic>
    </p:spTree>
    <p:extLst>
      <p:ext uri="{BB962C8B-B14F-4D97-AF65-F5344CB8AC3E}">
        <p14:creationId xmlns:p14="http://schemas.microsoft.com/office/powerpoint/2010/main" val="293933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2312858" y="1431547"/>
            <a:ext cx="15879097" cy="2228815"/>
          </a:xfrm>
          <a:prstGeom prst="rect">
            <a:avLst/>
          </a:prstGeom>
        </p:spPr>
        <p:txBody>
          <a:bodyPr vert="horz" wrap="square" lIns="0" tIns="12700" rIns="0" bIns="0" rtlCol="0">
            <a:spAutoFit/>
          </a:bodyPr>
          <a:lstStyle/>
          <a:p>
            <a:pPr marL="1223010" marR="5080" indent="-1210945">
              <a:lnSpc>
                <a:spcPct val="100000"/>
              </a:lnSpc>
              <a:spcBef>
                <a:spcPts val="100"/>
              </a:spcBef>
            </a:pPr>
            <a:r>
              <a:rPr lang="en-US" sz="7200" b="0" i="0" dirty="0">
                <a:solidFill>
                  <a:schemeClr val="accent6"/>
                </a:solidFill>
                <a:effectLst/>
                <a:latin typeface="AtlasGrotesk"/>
              </a:rPr>
              <a:t>State your case in ways that increase cooperation</a:t>
            </a:r>
            <a:r>
              <a:rPr lang="en-US" sz="7200" spc="-5" dirty="0">
                <a:solidFill>
                  <a:schemeClr val="accent6"/>
                </a:solidFill>
                <a:latin typeface="Source Sans Pro"/>
                <a:cs typeface="Source Sans Pro"/>
              </a:rPr>
              <a:t>:</a:t>
            </a:r>
            <a:endParaRPr lang="cs-CZ" sz="7200" dirty="0">
              <a:solidFill>
                <a:schemeClr val="accent6"/>
              </a:solidFill>
              <a:latin typeface="Source Sans Pro"/>
              <a:cs typeface="Source Sans Pro"/>
            </a:endParaRPr>
          </a:p>
        </p:txBody>
      </p:sp>
      <p:sp>
        <p:nvSpPr>
          <p:cNvPr id="19" name="object 19"/>
          <p:cNvSpPr/>
          <p:nvPr/>
        </p:nvSpPr>
        <p:spPr>
          <a:xfrm flipV="1">
            <a:off x="390202" y="3432871"/>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a:t>Adapted From:</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6453302" y="4245095"/>
            <a:ext cx="11932913"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Let your children know how they will be rewarded when they do what you want. </a:t>
            </a:r>
          </a:p>
          <a:p>
            <a:pPr marL="285750" indent="-285750">
              <a:buFont typeface="Arial" panose="020B0604020202020204" pitchFamily="34" charset="0"/>
              <a:buChar char="•"/>
            </a:pPr>
            <a:r>
              <a:rPr lang="en-US" sz="3200" dirty="0"/>
              <a:t>Give them choices</a:t>
            </a:r>
          </a:p>
          <a:p>
            <a:pPr marL="285750" indent="-285750">
              <a:buFont typeface="Arial" panose="020B0604020202020204" pitchFamily="34" charset="0"/>
              <a:buChar char="•"/>
            </a:pPr>
            <a:r>
              <a:rPr lang="en-US" sz="3200" dirty="0"/>
              <a:t>Time your requests so that they are at a natural break point in your children’s activity. This decreases resistance, shows them respect, and makes it more likely that they will hear you and cooperate.</a:t>
            </a:r>
          </a:p>
          <a:p>
            <a:pPr marL="285750" indent="-285750">
              <a:buFont typeface="Arial" panose="020B0604020202020204" pitchFamily="34" charset="0"/>
              <a:buChar char="•"/>
            </a:pPr>
            <a:r>
              <a:rPr lang="en-US" sz="3200" dirty="0"/>
              <a:t>Don’t ask a “yes” or “no” question if “no” isn’t an option. For example, don’t say, “Will you get ready for school?” if not getting ready isn’t an option. Say, instead, “Please get ready for school now so we can eat breakfast together and don’t have to rush.</a:t>
            </a:r>
          </a:p>
        </p:txBody>
      </p:sp>
      <p:pic>
        <p:nvPicPr>
          <p:cNvPr id="8" name="Graphic 7" descr="Badge with solid fill">
            <a:extLst>
              <a:ext uri="{FF2B5EF4-FFF2-40B4-BE49-F238E27FC236}">
                <a16:creationId xmlns:a16="http://schemas.microsoft.com/office/drawing/2014/main" id="{7511786E-1B88-8CE6-07F0-DBAAC3EFE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475" y="1574200"/>
            <a:ext cx="1679384" cy="1679384"/>
          </a:xfrm>
          <a:prstGeom prst="rect">
            <a:avLst/>
          </a:prstGeom>
        </p:spPr>
      </p:pic>
      <p:pic>
        <p:nvPicPr>
          <p:cNvPr id="13" name="Picture 12" descr="Cartoon bee with sign">
            <a:extLst>
              <a:ext uri="{FF2B5EF4-FFF2-40B4-BE49-F238E27FC236}">
                <a16:creationId xmlns:a16="http://schemas.microsoft.com/office/drawing/2014/main" id="{97D209AC-68E3-09B4-1BD5-245AA79FB5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24" y="4370071"/>
            <a:ext cx="4876800" cy="3752850"/>
          </a:xfrm>
          <a:prstGeom prst="rect">
            <a:avLst/>
          </a:prstGeom>
        </p:spPr>
      </p:pic>
    </p:spTree>
    <p:extLst>
      <p:ext uri="{BB962C8B-B14F-4D97-AF65-F5344CB8AC3E}">
        <p14:creationId xmlns:p14="http://schemas.microsoft.com/office/powerpoint/2010/main" val="79783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6956" y="317499"/>
            <a:ext cx="3835570" cy="505267"/>
          </a:xfrm>
          <a:prstGeom prst="rect">
            <a:avLst/>
          </a:prstGeom>
        </p:spPr>
        <p:txBody>
          <a:bodyPr vert="horz" wrap="square" lIns="0" tIns="12700" rIns="0" bIns="0" rtlCol="0">
            <a:spAutoFit/>
          </a:bodyPr>
          <a:lstStyle/>
          <a:p>
            <a:pPr marL="12700">
              <a:spcBef>
                <a:spcPts val="100"/>
              </a:spcBef>
            </a:pPr>
            <a:r>
              <a:rPr sz="3200" spc="-10">
                <a:solidFill>
                  <a:srgbClr val="FFFFFF"/>
                </a:solidFill>
                <a:latin typeface="Source Sans Pro Light"/>
                <a:cs typeface="Source Sans Pro Light"/>
              </a:rPr>
              <a:t>Duration: </a:t>
            </a:r>
            <a:r>
              <a:rPr lang="cs-CZ" sz="3200" spc="-10">
                <a:solidFill>
                  <a:srgbClr val="FFFFFF"/>
                </a:solidFill>
                <a:latin typeface="Source Sans Pro Light"/>
                <a:cs typeface="Source Sans Pro Light"/>
              </a:rPr>
              <a:t>105</a:t>
            </a:r>
            <a:r>
              <a:rPr sz="3200" spc="-50">
                <a:solidFill>
                  <a:srgbClr val="FFFFFF"/>
                </a:solidFill>
                <a:latin typeface="Source Sans Pro Light"/>
                <a:cs typeface="Source Sans Pro Light"/>
              </a:rPr>
              <a:t> </a:t>
            </a:r>
            <a:r>
              <a:rPr sz="3200">
                <a:solidFill>
                  <a:srgbClr val="FFFFFF"/>
                </a:solidFill>
                <a:latin typeface="Source Sans Pro Light"/>
                <a:cs typeface="Source Sans Pro Light"/>
              </a:rPr>
              <a:t>min</a:t>
            </a:r>
            <a:endParaRPr sz="3200">
              <a:latin typeface="Source Sans Pro Light"/>
              <a:cs typeface="Source Sans Pro Light"/>
            </a:endParaRPr>
          </a:p>
        </p:txBody>
      </p:sp>
      <p:sp>
        <p:nvSpPr>
          <p:cNvPr id="5" name="object 5"/>
          <p:cNvSpPr txBox="1"/>
          <p:nvPr/>
        </p:nvSpPr>
        <p:spPr>
          <a:xfrm>
            <a:off x="5618956" y="241300"/>
            <a:ext cx="5600198" cy="580928"/>
          </a:xfrm>
          <a:prstGeom prst="rect">
            <a:avLst/>
          </a:prstGeom>
          <a:noFill/>
        </p:spPr>
        <p:txBody>
          <a:bodyPr vert="horz" wrap="square" lIns="0" tIns="87630" rIns="0" bIns="0" rtlCol="0">
            <a:spAutoFit/>
          </a:bodyPr>
          <a:lstStyle/>
          <a:p>
            <a:pPr marL="495300">
              <a:spcBef>
                <a:spcPts val="690"/>
              </a:spcBef>
            </a:pPr>
            <a:r>
              <a:rPr lang="cs-CZ" sz="3200" spc="-10" dirty="0">
                <a:solidFill>
                  <a:srgbClr val="FFFFFF"/>
                </a:solidFill>
                <a:latin typeface="Source Sans Pro Light"/>
                <a:cs typeface="Source Sans Pro Light"/>
              </a:rPr>
              <a:t>Middle</a:t>
            </a:r>
            <a:r>
              <a:rPr sz="3200" spc="-10" dirty="0">
                <a:solidFill>
                  <a:srgbClr val="FFFFFF"/>
                </a:solidFill>
                <a:latin typeface="Source Sans Pro Light"/>
                <a:cs typeface="Source Sans Pro Light"/>
              </a:rPr>
              <a:t> </a:t>
            </a:r>
            <a:r>
              <a:rPr sz="3200" dirty="0">
                <a:solidFill>
                  <a:srgbClr val="FFFFFF"/>
                </a:solidFill>
                <a:latin typeface="Source Sans Pro Light"/>
                <a:cs typeface="Source Sans Pro Light"/>
              </a:rPr>
              <a:t>School</a:t>
            </a:r>
            <a:endParaRPr sz="3200" dirty="0">
              <a:latin typeface="Source Sans Pro Light"/>
              <a:cs typeface="Source Sans Pro Light"/>
            </a:endParaRPr>
          </a:p>
        </p:txBody>
      </p:sp>
      <p:sp>
        <p:nvSpPr>
          <p:cNvPr id="6" name="object 6"/>
          <p:cNvSpPr txBox="1"/>
          <p:nvPr/>
        </p:nvSpPr>
        <p:spPr>
          <a:xfrm>
            <a:off x="10343356" y="241300"/>
            <a:ext cx="5600198" cy="580928"/>
          </a:xfrm>
          <a:prstGeom prst="rect">
            <a:avLst/>
          </a:prstGeom>
          <a:noFill/>
        </p:spPr>
        <p:txBody>
          <a:bodyPr vert="horz" wrap="square" lIns="0" tIns="87630" rIns="0" bIns="0" rtlCol="0">
            <a:spAutoFit/>
          </a:bodyPr>
          <a:lstStyle/>
          <a:p>
            <a:pPr marL="406400">
              <a:spcBef>
                <a:spcPts val="690"/>
              </a:spcBef>
            </a:pPr>
            <a:r>
              <a:rPr sz="3200" spc="-5">
                <a:solidFill>
                  <a:srgbClr val="FFFFFF"/>
                </a:solidFill>
                <a:latin typeface="Source Sans Pro Light"/>
                <a:cs typeface="Source Sans Pro Light"/>
              </a:rPr>
              <a:t>Grades: </a:t>
            </a:r>
            <a:r>
              <a:rPr lang="cs-CZ" sz="3200" spc="-5">
                <a:solidFill>
                  <a:srgbClr val="FFFFFF"/>
                </a:solidFill>
                <a:latin typeface="Source Sans Pro Light"/>
                <a:cs typeface="Source Sans Pro Light"/>
              </a:rPr>
              <a:t>6</a:t>
            </a:r>
            <a:r>
              <a:rPr sz="3200">
                <a:solidFill>
                  <a:srgbClr val="FFFFFF"/>
                </a:solidFill>
                <a:latin typeface="Source Sans Pro Light"/>
                <a:cs typeface="Source Sans Pro Light"/>
              </a:rPr>
              <a:t> -</a:t>
            </a:r>
            <a:r>
              <a:rPr sz="3200" spc="-15">
                <a:solidFill>
                  <a:srgbClr val="FFFFFF"/>
                </a:solidFill>
                <a:latin typeface="Source Sans Pro Light"/>
                <a:cs typeface="Source Sans Pro Light"/>
              </a:rPr>
              <a:t> </a:t>
            </a:r>
            <a:r>
              <a:rPr lang="cs-CZ" sz="3200">
                <a:solidFill>
                  <a:srgbClr val="FFFFFF"/>
                </a:solidFill>
                <a:latin typeface="Source Sans Pro Light"/>
                <a:cs typeface="Source Sans Pro Light"/>
              </a:rPr>
              <a:t>8</a:t>
            </a:r>
            <a:endParaRPr sz="3200">
              <a:latin typeface="Source Sans Pro Light"/>
              <a:cs typeface="Source Sans Pro Light"/>
            </a:endParaRPr>
          </a:p>
        </p:txBody>
      </p:sp>
      <p:sp>
        <p:nvSpPr>
          <p:cNvPr id="7" name="object 7"/>
          <p:cNvSpPr txBox="1"/>
          <p:nvPr/>
        </p:nvSpPr>
        <p:spPr>
          <a:xfrm>
            <a:off x="15601156" y="317500"/>
            <a:ext cx="2785059" cy="505267"/>
          </a:xfrm>
          <a:prstGeom prst="rect">
            <a:avLst/>
          </a:prstGeom>
        </p:spPr>
        <p:txBody>
          <a:bodyPr vert="horz" wrap="square" lIns="0" tIns="12700" rIns="0" bIns="0" rtlCol="0">
            <a:spAutoFit/>
          </a:bodyPr>
          <a:lstStyle/>
          <a:p>
            <a:pPr marL="12700">
              <a:spcBef>
                <a:spcPts val="100"/>
              </a:spcBef>
            </a:pPr>
            <a:r>
              <a:rPr sz="3200" spc="-15">
                <a:solidFill>
                  <a:srgbClr val="FFFFFF"/>
                </a:solidFill>
                <a:latin typeface="Source Sans Pro Light"/>
                <a:cs typeface="Source Sans Pro Light"/>
              </a:rPr>
              <a:t>CCSS,</a:t>
            </a:r>
            <a:r>
              <a:rPr sz="3200" spc="-55">
                <a:solidFill>
                  <a:srgbClr val="FFFFFF"/>
                </a:solidFill>
                <a:latin typeface="Source Sans Pro Light"/>
                <a:cs typeface="Source Sans Pro Light"/>
              </a:rPr>
              <a:t> </a:t>
            </a:r>
            <a:r>
              <a:rPr sz="3200" spc="5">
                <a:solidFill>
                  <a:srgbClr val="FFFFFF"/>
                </a:solidFill>
                <a:latin typeface="Source Sans Pro Light"/>
                <a:cs typeface="Source Sans Pro Light"/>
              </a:rPr>
              <a:t>NGSS</a:t>
            </a:r>
            <a:endParaRPr sz="3200">
              <a:latin typeface="Source Sans Pro Light"/>
              <a:cs typeface="Source Sans Pro Light"/>
            </a:endParaRPr>
          </a:p>
        </p:txBody>
      </p:sp>
      <p:sp>
        <p:nvSpPr>
          <p:cNvPr id="18" name="object 18"/>
          <p:cNvSpPr txBox="1"/>
          <p:nvPr/>
        </p:nvSpPr>
        <p:spPr>
          <a:xfrm>
            <a:off x="2327572" y="1907025"/>
            <a:ext cx="9186072" cy="1120820"/>
          </a:xfrm>
          <a:prstGeom prst="rect">
            <a:avLst/>
          </a:prstGeom>
        </p:spPr>
        <p:txBody>
          <a:bodyPr vert="horz" wrap="square" lIns="0" tIns="12700" rIns="0" bIns="0" rtlCol="0">
            <a:spAutoFit/>
          </a:bodyPr>
          <a:lstStyle/>
          <a:p>
            <a:pPr marL="1223010" marR="5080" indent="-1210945">
              <a:lnSpc>
                <a:spcPct val="100000"/>
              </a:lnSpc>
              <a:spcBef>
                <a:spcPts val="100"/>
              </a:spcBef>
            </a:pPr>
            <a:r>
              <a:rPr lang="en-US" sz="7200" b="0" i="0" dirty="0">
                <a:solidFill>
                  <a:schemeClr val="accent6"/>
                </a:solidFill>
                <a:effectLst/>
                <a:latin typeface="AtlasGrotesk"/>
              </a:rPr>
              <a:t>Focus on the Positive</a:t>
            </a:r>
            <a:r>
              <a:rPr lang="en-US" sz="7200" spc="-5" dirty="0">
                <a:solidFill>
                  <a:schemeClr val="accent6"/>
                </a:solidFill>
                <a:latin typeface="Source Sans Pro"/>
                <a:cs typeface="Source Sans Pro"/>
              </a:rPr>
              <a:t>:</a:t>
            </a:r>
            <a:endParaRPr lang="cs-CZ" sz="7200" dirty="0">
              <a:solidFill>
                <a:schemeClr val="accent6"/>
              </a:solidFill>
              <a:latin typeface="Source Sans Pro"/>
              <a:cs typeface="Source Sans Pro"/>
            </a:endParaRPr>
          </a:p>
        </p:txBody>
      </p:sp>
      <p:sp>
        <p:nvSpPr>
          <p:cNvPr id="19" name="object 19"/>
          <p:cNvSpPr/>
          <p:nvPr/>
        </p:nvSpPr>
        <p:spPr>
          <a:xfrm flipV="1">
            <a:off x="626141" y="2866395"/>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a:p>
        </p:txBody>
      </p:sp>
      <p:sp>
        <p:nvSpPr>
          <p:cNvPr id="21" name="TextBox 20">
            <a:extLst>
              <a:ext uri="{FF2B5EF4-FFF2-40B4-BE49-F238E27FC236}">
                <a16:creationId xmlns:a16="http://schemas.microsoft.com/office/drawing/2014/main" id="{C005B14A-D83C-4A6E-9EC7-3CC8469946EE}"/>
              </a:ext>
            </a:extLst>
          </p:cNvPr>
          <p:cNvSpPr txBox="1"/>
          <p:nvPr/>
        </p:nvSpPr>
        <p:spPr>
          <a:xfrm>
            <a:off x="390202" y="9598906"/>
            <a:ext cx="2971800" cy="382200"/>
          </a:xfrm>
          <a:prstGeom prst="rect">
            <a:avLst/>
          </a:prstGeom>
          <a:noFill/>
        </p:spPr>
        <p:txBody>
          <a:bodyPr wrap="square" rtlCol="0">
            <a:spAutoFit/>
          </a:bodyPr>
          <a:lstStyle/>
          <a:p>
            <a:r>
              <a:rPr lang="en-US" dirty="0"/>
              <a:t>Adapted From:</a:t>
            </a:r>
            <a:endParaRPr lang="cs-CZ" dirty="0"/>
          </a:p>
        </p:txBody>
      </p:sp>
      <p:sp>
        <p:nvSpPr>
          <p:cNvPr id="9" name="AutoShape 2" descr="Home">
            <a:extLst>
              <a:ext uri="{FF2B5EF4-FFF2-40B4-BE49-F238E27FC236}">
                <a16:creationId xmlns:a16="http://schemas.microsoft.com/office/drawing/2014/main" id="{7EF15386-2770-F873-2BF0-EE9ECB6B708E}"/>
              </a:ext>
            </a:extLst>
          </p:cNvPr>
          <p:cNvSpPr>
            <a:spLocks noChangeAspect="1" noChangeArrowheads="1"/>
          </p:cNvSpPr>
          <p:nvPr/>
        </p:nvSpPr>
        <p:spPr bwMode="auto">
          <a:xfrm>
            <a:off x="9351963"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D6915A5-ED13-7CB0-60AA-CE17A0B216C4}"/>
              </a:ext>
            </a:extLst>
          </p:cNvPr>
          <p:cNvPicPr>
            <a:picLocks noChangeAspect="1"/>
          </p:cNvPicPr>
          <p:nvPr/>
        </p:nvPicPr>
        <p:blipFill>
          <a:blip r:embed="rId3"/>
          <a:stretch>
            <a:fillRect/>
          </a:stretch>
        </p:blipFill>
        <p:spPr>
          <a:xfrm>
            <a:off x="848844" y="9790006"/>
            <a:ext cx="3819525" cy="638175"/>
          </a:xfrm>
          <a:prstGeom prst="rect">
            <a:avLst/>
          </a:prstGeom>
        </p:spPr>
      </p:pic>
      <p:sp>
        <p:nvSpPr>
          <p:cNvPr id="17" name="Rectangle 16">
            <a:extLst>
              <a:ext uri="{FF2B5EF4-FFF2-40B4-BE49-F238E27FC236}">
                <a16:creationId xmlns:a16="http://schemas.microsoft.com/office/drawing/2014/main" id="{3A901ABF-2D42-325C-CA2B-E5FD02C9AFA4}"/>
              </a:ext>
            </a:extLst>
          </p:cNvPr>
          <p:cNvSpPr/>
          <p:nvPr/>
        </p:nvSpPr>
        <p:spPr>
          <a:xfrm>
            <a:off x="0" y="0"/>
            <a:ext cx="4668369" cy="11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F02D8F-5124-4719-6A15-99E9FAA68E8F}"/>
              </a:ext>
            </a:extLst>
          </p:cNvPr>
          <p:cNvSpPr/>
          <p:nvPr/>
        </p:nvSpPr>
        <p:spPr>
          <a:xfrm>
            <a:off x="4776011" y="0"/>
            <a:ext cx="4668369" cy="1160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13A979-A561-1B5D-A8CD-F0D79C52795D}"/>
              </a:ext>
            </a:extLst>
          </p:cNvPr>
          <p:cNvSpPr/>
          <p:nvPr/>
        </p:nvSpPr>
        <p:spPr>
          <a:xfrm>
            <a:off x="9565933" y="-10306"/>
            <a:ext cx="4668369" cy="11608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315053-6A3F-760F-B05E-1371AB849A5B}"/>
              </a:ext>
            </a:extLst>
          </p:cNvPr>
          <p:cNvSpPr/>
          <p:nvPr/>
        </p:nvSpPr>
        <p:spPr>
          <a:xfrm>
            <a:off x="14342779" y="0"/>
            <a:ext cx="4668369" cy="116087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D07E78-FC4E-CAA5-9AF4-95C4D9CB0297}"/>
              </a:ext>
            </a:extLst>
          </p:cNvPr>
          <p:cNvSpPr txBox="1"/>
          <p:nvPr/>
        </p:nvSpPr>
        <p:spPr>
          <a:xfrm>
            <a:off x="1268557" y="3576985"/>
            <a:ext cx="10943415" cy="4524315"/>
          </a:xfrm>
          <a:prstGeom prst="rect">
            <a:avLst/>
          </a:prstGeom>
          <a:noFill/>
        </p:spPr>
        <p:txBody>
          <a:bodyPr wrap="square" rtlCol="0">
            <a:spAutoFit/>
          </a:bodyPr>
          <a:lstStyle/>
          <a:p>
            <a:r>
              <a:rPr lang="en-US" sz="3200" dirty="0"/>
              <a:t>Children learn best from praise and rewards. They naturally crave praise from the people who take care of them. They will behave the way you want them to if doing so makes them feel good.</a:t>
            </a:r>
          </a:p>
          <a:p>
            <a:endParaRPr lang="en-US" sz="3200" dirty="0"/>
          </a:p>
          <a:p>
            <a:pPr marL="457200" indent="-457200">
              <a:buFont typeface="Arial" panose="020B0604020202020204" pitchFamily="34" charset="0"/>
              <a:buChar char="•"/>
            </a:pPr>
            <a:r>
              <a:rPr lang="en-US" sz="3200" dirty="0"/>
              <a:t>Praise and reward behaviors you approve of </a:t>
            </a:r>
          </a:p>
          <a:p>
            <a:pPr marL="457200" indent="-457200">
              <a:buFont typeface="Arial" panose="020B0604020202020204" pitchFamily="34" charset="0"/>
              <a:buChar char="•"/>
            </a:pPr>
            <a:r>
              <a:rPr lang="en-US" sz="3200" dirty="0"/>
              <a:t>Ignore the behaviors that are irritating or annoying. </a:t>
            </a:r>
          </a:p>
          <a:p>
            <a:pPr marL="457200" indent="-457200">
              <a:buFont typeface="Arial" panose="020B0604020202020204" pitchFamily="34" charset="0"/>
              <a:buChar char="•"/>
            </a:pPr>
            <a:r>
              <a:rPr lang="en-US" sz="3200" dirty="0"/>
              <a:t>For example, ignore children when they scream for a toy and praise them when they ask for it nicely. Do not ignore those behaviors that are unsafe.</a:t>
            </a:r>
          </a:p>
        </p:txBody>
      </p:sp>
      <p:pic>
        <p:nvPicPr>
          <p:cNvPr id="8" name="Graphic 7" descr="Badge 3 with solid fill">
            <a:extLst>
              <a:ext uri="{FF2B5EF4-FFF2-40B4-BE49-F238E27FC236}">
                <a16:creationId xmlns:a16="http://schemas.microsoft.com/office/drawing/2014/main" id="{7511786E-1B88-8CE6-07F0-DBAAC3EFEB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3475" y="1574200"/>
            <a:ext cx="1679384" cy="1679384"/>
          </a:xfrm>
          <a:prstGeom prst="rect">
            <a:avLst/>
          </a:prstGeom>
        </p:spPr>
      </p:pic>
      <p:pic>
        <p:nvPicPr>
          <p:cNvPr id="13" name="Picture 12" descr="Cartoon bee with megaphone">
            <a:extLst>
              <a:ext uri="{FF2B5EF4-FFF2-40B4-BE49-F238E27FC236}">
                <a16:creationId xmlns:a16="http://schemas.microsoft.com/office/drawing/2014/main" id="{E178572B-6FB7-0039-5A98-116FC5A1B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64956" y="2298910"/>
            <a:ext cx="4876800" cy="4705350"/>
          </a:xfrm>
          <a:prstGeom prst="rect">
            <a:avLst/>
          </a:prstGeom>
        </p:spPr>
      </p:pic>
    </p:spTree>
    <p:extLst>
      <p:ext uri="{BB962C8B-B14F-4D97-AF65-F5344CB8AC3E}">
        <p14:creationId xmlns:p14="http://schemas.microsoft.com/office/powerpoint/2010/main" val="106920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DEAF6CC-8A52-4857-8B04-619F92B05F6D}"/>
              </a:ext>
            </a:extLst>
          </p:cNvPr>
          <p:cNvSpPr/>
          <p:nvPr/>
        </p:nvSpPr>
        <p:spPr>
          <a:xfrm>
            <a:off x="1" y="556300"/>
            <a:ext cx="5542756"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2" name="object 2"/>
          <p:cNvSpPr/>
          <p:nvPr/>
        </p:nvSpPr>
        <p:spPr>
          <a:xfrm>
            <a:off x="4528271" y="556299"/>
            <a:ext cx="4791361" cy="828000"/>
          </a:xfrm>
          <a:custGeom>
            <a:avLst/>
            <a:gdLst/>
            <a:ahLst/>
            <a:cxnLst/>
            <a:rect l="l" t="t" r="r" b="b"/>
            <a:pathLst>
              <a:path w="2389505" h="437514">
                <a:moveTo>
                  <a:pt x="2170722" y="0"/>
                </a:moveTo>
                <a:lnTo>
                  <a:pt x="0" y="0"/>
                </a:lnTo>
                <a:lnTo>
                  <a:pt x="0" y="437153"/>
                </a:lnTo>
                <a:lnTo>
                  <a:pt x="2170722" y="437153"/>
                </a:lnTo>
                <a:lnTo>
                  <a:pt x="2220839" y="431380"/>
                </a:lnTo>
                <a:lnTo>
                  <a:pt x="2266846" y="414936"/>
                </a:lnTo>
                <a:lnTo>
                  <a:pt x="2307430" y="389134"/>
                </a:lnTo>
                <a:lnTo>
                  <a:pt x="2341280" y="355285"/>
                </a:lnTo>
                <a:lnTo>
                  <a:pt x="2367082" y="314701"/>
                </a:lnTo>
                <a:lnTo>
                  <a:pt x="2383526" y="268694"/>
                </a:lnTo>
                <a:lnTo>
                  <a:pt x="2389299" y="218577"/>
                </a:lnTo>
                <a:lnTo>
                  <a:pt x="2383526" y="168459"/>
                </a:lnTo>
                <a:lnTo>
                  <a:pt x="2367082" y="122452"/>
                </a:lnTo>
                <a:lnTo>
                  <a:pt x="2341280" y="81868"/>
                </a:lnTo>
                <a:lnTo>
                  <a:pt x="2307430" y="48018"/>
                </a:lnTo>
                <a:lnTo>
                  <a:pt x="2266846" y="22216"/>
                </a:lnTo>
                <a:lnTo>
                  <a:pt x="2220839" y="5772"/>
                </a:lnTo>
                <a:lnTo>
                  <a:pt x="2170722" y="0"/>
                </a:lnTo>
                <a:close/>
              </a:path>
            </a:pathLst>
          </a:custGeom>
          <a:solidFill>
            <a:schemeClr val="accent5"/>
          </a:solidFill>
        </p:spPr>
        <p:txBody>
          <a:bodyPr wrap="square" lIns="0" tIns="0" rIns="0" bIns="0" rtlCol="0"/>
          <a:lstStyle/>
          <a:p>
            <a:endParaRPr/>
          </a:p>
        </p:txBody>
      </p:sp>
      <p:sp>
        <p:nvSpPr>
          <p:cNvPr id="4" name="object 4"/>
          <p:cNvSpPr txBox="1"/>
          <p:nvPr/>
        </p:nvSpPr>
        <p:spPr>
          <a:xfrm>
            <a:off x="361156" y="626346"/>
            <a:ext cx="9601200" cy="751488"/>
          </a:xfrm>
          <a:prstGeom prst="rect">
            <a:avLst/>
          </a:prstGeom>
        </p:spPr>
        <p:txBody>
          <a:bodyPr vert="horz" wrap="square" lIns="0" tIns="12700" rIns="0" bIns="0" rtlCol="0">
            <a:spAutoFit/>
          </a:bodyPr>
          <a:lstStyle/>
          <a:p>
            <a:pPr marL="12700">
              <a:lnSpc>
                <a:spcPct val="100000"/>
              </a:lnSpc>
              <a:spcBef>
                <a:spcPts val="100"/>
              </a:spcBef>
            </a:pPr>
            <a:r>
              <a:rPr lang="en-US" sz="4800" b="0" i="0" u="none" strike="noStrike" baseline="0" dirty="0">
                <a:solidFill>
                  <a:srgbClr val="FFFFFF"/>
                </a:solidFill>
                <a:latin typeface="ITCFranklinGothicStd-Book"/>
              </a:rPr>
              <a:t>Praise</a:t>
            </a:r>
            <a:endParaRPr lang="en-US" sz="4800" dirty="0">
              <a:cs typeface="Source Sans Pro Light"/>
            </a:endParaRPr>
          </a:p>
        </p:txBody>
      </p:sp>
      <p:sp>
        <p:nvSpPr>
          <p:cNvPr id="6" name="object 6"/>
          <p:cNvSpPr txBox="1"/>
          <p:nvPr/>
        </p:nvSpPr>
        <p:spPr>
          <a:xfrm>
            <a:off x="958669" y="1740830"/>
            <a:ext cx="16563172" cy="620683"/>
          </a:xfrm>
          <a:prstGeom prst="rect">
            <a:avLst/>
          </a:prstGeom>
        </p:spPr>
        <p:txBody>
          <a:bodyPr vert="horz" wrap="square" lIns="0" tIns="5080" rIns="0" bIns="0" rtlCol="0">
            <a:spAutoFit/>
          </a:bodyPr>
          <a:lstStyle/>
          <a:p>
            <a:pPr algn="l"/>
            <a:r>
              <a:rPr lang="en-US" sz="4000" b="0" i="0" dirty="0">
                <a:solidFill>
                  <a:srgbClr val="1E1919"/>
                </a:solidFill>
                <a:effectLst/>
                <a:latin typeface="ITCFranklinGothicStd-Med"/>
              </a:rPr>
              <a:t>Praise is telling a child that she or he did something well or something you liked.</a:t>
            </a:r>
            <a:endParaRPr lang="en-US" sz="4000" dirty="0">
              <a:cs typeface="Source Sans Pro Light"/>
            </a:endParaRPr>
          </a:p>
        </p:txBody>
      </p:sp>
      <p:sp>
        <p:nvSpPr>
          <p:cNvPr id="18" name="Rectangle 17">
            <a:extLst>
              <a:ext uri="{FF2B5EF4-FFF2-40B4-BE49-F238E27FC236}">
                <a16:creationId xmlns:a16="http://schemas.microsoft.com/office/drawing/2014/main" id="{3C1060C9-446F-41D8-8C1F-17E33F3A523D}"/>
              </a:ext>
            </a:extLst>
          </p:cNvPr>
          <p:cNvSpPr/>
          <p:nvPr/>
        </p:nvSpPr>
        <p:spPr>
          <a:xfrm>
            <a:off x="9711341" y="8738722"/>
            <a:ext cx="2954270" cy="369332"/>
          </a:xfrm>
          <a:prstGeom prst="rect">
            <a:avLst/>
          </a:prstGeom>
        </p:spPr>
        <p:txBody>
          <a:bodyPr wrap="none">
            <a:spAutoFit/>
          </a:bodyPr>
          <a:lstStyle/>
          <a:p>
            <a:r>
              <a:rPr lang="en-US">
                <a:solidFill>
                  <a:schemeClr val="bg1"/>
                </a:solidFill>
              </a:rPr>
              <a:t>Click on the model to interact</a:t>
            </a:r>
            <a:endParaRPr lang="cs-CZ">
              <a:solidFill>
                <a:schemeClr val="bg1"/>
              </a:solidFill>
            </a:endParaRPr>
          </a:p>
        </p:txBody>
      </p:sp>
      <p:pic>
        <p:nvPicPr>
          <p:cNvPr id="5" name="Picture 4">
            <a:extLst>
              <a:ext uri="{FF2B5EF4-FFF2-40B4-BE49-F238E27FC236}">
                <a16:creationId xmlns:a16="http://schemas.microsoft.com/office/drawing/2014/main" id="{D3A00083-BEF8-89C2-DC62-EFE6BAB1F1EE}"/>
              </a:ext>
            </a:extLst>
          </p:cNvPr>
          <p:cNvPicPr>
            <a:picLocks noChangeAspect="1"/>
          </p:cNvPicPr>
          <p:nvPr/>
        </p:nvPicPr>
        <p:blipFill>
          <a:blip r:embed="rId2"/>
          <a:stretch>
            <a:fillRect/>
          </a:stretch>
        </p:blipFill>
        <p:spPr>
          <a:xfrm>
            <a:off x="607111" y="9404997"/>
            <a:ext cx="4328535" cy="865707"/>
          </a:xfrm>
          <a:prstGeom prst="rect">
            <a:avLst/>
          </a:prstGeom>
        </p:spPr>
      </p:pic>
      <p:graphicFrame>
        <p:nvGraphicFramePr>
          <p:cNvPr id="7" name="Diagram 6">
            <a:extLst>
              <a:ext uri="{FF2B5EF4-FFF2-40B4-BE49-F238E27FC236}">
                <a16:creationId xmlns:a16="http://schemas.microsoft.com/office/drawing/2014/main" id="{FF30F46F-B422-BBD0-2166-BEC8D08EB163}"/>
              </a:ext>
            </a:extLst>
          </p:cNvPr>
          <p:cNvGraphicFramePr/>
          <p:nvPr>
            <p:extLst>
              <p:ext uri="{D42A27DB-BD31-4B8C-83A1-F6EECF244321}">
                <p14:modId xmlns:p14="http://schemas.microsoft.com/office/powerpoint/2010/main" val="3223833986"/>
              </p:ext>
            </p:extLst>
          </p:nvPr>
        </p:nvGraphicFramePr>
        <p:xfrm>
          <a:off x="958669" y="2832100"/>
          <a:ext cx="16230600" cy="671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924643"/>
      </p:ext>
    </p:extLst>
  </p:cSld>
  <p:clrMapOvr>
    <a:masterClrMapping/>
  </p:clrMapOvr>
</p:sld>
</file>

<file path=ppt/theme/theme1.xml><?xml version="1.0" encoding="utf-8"?>
<a:theme xmlns:a="http://schemas.openxmlformats.org/drawingml/2006/main" name="Office Theme">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havior of space object - by Lifeliqe.potx" id="{B9C66860-991F-4B9E-BE24-F67EBFE187B1}" vid="{CE56F777-F8E9-4D01-B2D2-2BFB7FC9D4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Behavior of space objects</Template>
  <TotalTime>503</TotalTime>
  <Words>1961</Words>
  <Application>Microsoft Office PowerPoint</Application>
  <PresentationFormat>Custom</PresentationFormat>
  <Paragraphs>143</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AtlasGrotesk</vt:lpstr>
      <vt:lpstr>Calibri</vt:lpstr>
      <vt:lpstr>Calibri Light</vt:lpstr>
      <vt:lpstr>ITCFranklinGothicStd-Book</vt:lpstr>
      <vt:lpstr>ITCFranklinGothicStd-Med</vt:lpstr>
      <vt:lpstr>Source Sans Pro</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Condol</dc:creator>
  <cp:lastModifiedBy>Luther,Corinne</cp:lastModifiedBy>
  <cp:revision>39</cp:revision>
  <dcterms:created xsi:type="dcterms:W3CDTF">2022-09-15T14:51:24Z</dcterms:created>
  <dcterms:modified xsi:type="dcterms:W3CDTF">2023-07-28T17:42:39Z</dcterms:modified>
</cp:coreProperties>
</file>