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8"/>
  </p:notesMasterIdLst>
  <p:sldIdLst>
    <p:sldId id="256" r:id="rId2"/>
    <p:sldId id="258" r:id="rId3"/>
    <p:sldId id="267" r:id="rId4"/>
    <p:sldId id="268" r:id="rId5"/>
    <p:sldId id="270" r:id="rId6"/>
    <p:sldId id="273" r:id="rId7"/>
    <p:sldId id="271" r:id="rId8"/>
    <p:sldId id="274" r:id="rId9"/>
    <p:sldId id="275" r:id="rId10"/>
    <p:sldId id="276" r:id="rId11"/>
    <p:sldId id="277" r:id="rId12"/>
    <p:sldId id="278" r:id="rId13"/>
    <p:sldId id="279" r:id="rId14"/>
    <p:sldId id="280" r:id="rId15"/>
    <p:sldId id="281" r:id="rId16"/>
    <p:sldId id="282" r:id="rId17"/>
  </p:sldIdLst>
  <p:sldSz cx="19010313" cy="10693400"/>
  <p:notesSz cx="7556500" cy="10693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4" userDrawn="1">
          <p15:clr>
            <a:srgbClr val="A4A3A4"/>
          </p15:clr>
        </p15:guide>
        <p15:guide id="2" pos="612" userDrawn="1">
          <p15:clr>
            <a:srgbClr val="A4A3A4"/>
          </p15:clr>
        </p15:guide>
        <p15:guide id="3" pos="4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00"/>
    <a:srgbClr val="009EF3"/>
    <a:srgbClr val="FFA1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06E223-515B-454D-9607-65544BF256F4}" v="1" dt="2023-03-23T13:56:54.05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p:scale>
          <a:sx n="50" d="100"/>
          <a:sy n="50" d="100"/>
        </p:scale>
        <p:origin x="36" y="816"/>
      </p:cViewPr>
      <p:guideLst>
        <p:guide orient="horz" pos="344"/>
        <p:guide pos="612"/>
        <p:guide pos="42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AAD526-2517-4A2E-BD3B-74FB11064FFE}" type="doc">
      <dgm:prSet loTypeId="urn:microsoft.com/office/officeart/2005/8/layout/vList3" loCatId="list" qsTypeId="urn:microsoft.com/office/officeart/2005/8/quickstyle/simple5" qsCatId="simple" csTypeId="urn:microsoft.com/office/officeart/2005/8/colors/accent1_1" csCatId="accent1" phldr="1"/>
      <dgm:spPr/>
    </dgm:pt>
    <dgm:pt modelId="{1A576414-FA98-4600-B7E8-B23FEEC04C82}">
      <dgm:prSet phldrT="[Text]"/>
      <dgm:spPr/>
      <dgm:t>
        <a:bodyPr/>
        <a:lstStyle/>
        <a:p>
          <a:r>
            <a:rPr lang="es-ES" dirty="0"/>
            <a:t>Apretar los dientes o los puños</a:t>
          </a:r>
          <a:endParaRPr lang="en-US" dirty="0"/>
        </a:p>
      </dgm:t>
    </dgm:pt>
    <dgm:pt modelId="{0C5D0E2D-37F5-4E0C-A965-47F0FCCC9976}" type="parTrans" cxnId="{3E3DE65D-EC05-4A99-AD99-586240A3654F}">
      <dgm:prSet/>
      <dgm:spPr/>
      <dgm:t>
        <a:bodyPr/>
        <a:lstStyle/>
        <a:p>
          <a:endParaRPr lang="en-US"/>
        </a:p>
      </dgm:t>
    </dgm:pt>
    <dgm:pt modelId="{A94E3535-6F34-4B1D-BE5D-C3B2E3BDF1A7}" type="sibTrans" cxnId="{3E3DE65D-EC05-4A99-AD99-586240A3654F}">
      <dgm:prSet/>
      <dgm:spPr/>
      <dgm:t>
        <a:bodyPr/>
        <a:lstStyle/>
        <a:p>
          <a:endParaRPr lang="en-US"/>
        </a:p>
      </dgm:t>
    </dgm:pt>
    <dgm:pt modelId="{502DF9D7-02D3-4D5C-942D-AB9B1FA998A0}">
      <dgm:prSet phldrT="[Text]"/>
      <dgm:spPr/>
      <dgm:t>
        <a:bodyPr/>
        <a:lstStyle/>
        <a:p>
          <a:r>
            <a:rPr lang="en-US" dirty="0"/>
            <a:t>Corazón </a:t>
          </a:r>
          <a:r>
            <a:rPr lang="en-US" dirty="0" err="1"/>
            <a:t>palpitante</a:t>
          </a:r>
          <a:endParaRPr lang="en-US" dirty="0"/>
        </a:p>
      </dgm:t>
    </dgm:pt>
    <dgm:pt modelId="{3C68EB6B-248D-4A6C-9ED0-B664B41CB302}" type="parTrans" cxnId="{6CA79701-74FE-45EC-854A-077E66BEA8D4}">
      <dgm:prSet/>
      <dgm:spPr/>
      <dgm:t>
        <a:bodyPr/>
        <a:lstStyle/>
        <a:p>
          <a:endParaRPr lang="en-US"/>
        </a:p>
      </dgm:t>
    </dgm:pt>
    <dgm:pt modelId="{F31B6426-364B-487B-B5B4-F8261D54286A}" type="sibTrans" cxnId="{6CA79701-74FE-45EC-854A-077E66BEA8D4}">
      <dgm:prSet/>
      <dgm:spPr/>
      <dgm:t>
        <a:bodyPr/>
        <a:lstStyle/>
        <a:p>
          <a:endParaRPr lang="en-US"/>
        </a:p>
      </dgm:t>
    </dgm:pt>
    <dgm:pt modelId="{36255FB4-5C50-4AB4-8F27-290D8A57C98C}">
      <dgm:prSet phldrT="[Text]"/>
      <dgm:spPr/>
      <dgm:t>
        <a:bodyPr/>
        <a:lstStyle/>
        <a:p>
          <a:r>
            <a:rPr lang="en-US" dirty="0" err="1"/>
            <a:t>Respiración</a:t>
          </a:r>
          <a:r>
            <a:rPr lang="en-US" dirty="0"/>
            <a:t> </a:t>
          </a:r>
          <a:r>
            <a:rPr lang="en-US" dirty="0" err="1"/>
            <a:t>acelerada</a:t>
          </a:r>
          <a:endParaRPr lang="en-US" dirty="0"/>
        </a:p>
      </dgm:t>
    </dgm:pt>
    <dgm:pt modelId="{E8F17CE4-CCF5-4D02-AA5C-C5E7B2071FE6}" type="parTrans" cxnId="{FB02AC4E-6096-44A2-817F-DF52DFE0B695}">
      <dgm:prSet/>
      <dgm:spPr/>
      <dgm:t>
        <a:bodyPr/>
        <a:lstStyle/>
        <a:p>
          <a:endParaRPr lang="en-US"/>
        </a:p>
      </dgm:t>
    </dgm:pt>
    <dgm:pt modelId="{810D6335-B7E9-4719-93B5-CB91CD2ED69B}" type="sibTrans" cxnId="{FB02AC4E-6096-44A2-817F-DF52DFE0B695}">
      <dgm:prSet/>
      <dgm:spPr/>
      <dgm:t>
        <a:bodyPr/>
        <a:lstStyle/>
        <a:p>
          <a:endParaRPr lang="en-US"/>
        </a:p>
      </dgm:t>
    </dgm:pt>
    <dgm:pt modelId="{ACA0D137-5450-43F1-AFAB-772C6757059C}">
      <dgm:prSet phldrT="[Text]"/>
      <dgm:spPr/>
      <dgm:t>
        <a:bodyPr/>
        <a:lstStyle/>
        <a:p>
          <a:r>
            <a:rPr lang="en-US" dirty="0"/>
            <a:t>Cara u </a:t>
          </a:r>
          <a:r>
            <a:rPr lang="en-US" dirty="0" err="1"/>
            <a:t>oídos</a:t>
          </a:r>
          <a:r>
            <a:rPr lang="en-US" dirty="0"/>
            <a:t> calientes</a:t>
          </a:r>
        </a:p>
      </dgm:t>
    </dgm:pt>
    <dgm:pt modelId="{C0DB04BD-AEFE-44D9-BF3D-71D3C3E16DA1}" type="parTrans" cxnId="{3024F1A6-5046-443F-A68F-4E5E902F001E}">
      <dgm:prSet/>
      <dgm:spPr/>
      <dgm:t>
        <a:bodyPr/>
        <a:lstStyle/>
        <a:p>
          <a:endParaRPr lang="en-US"/>
        </a:p>
      </dgm:t>
    </dgm:pt>
    <dgm:pt modelId="{EB0AD80F-ABD1-4D9B-A035-C233E4453C26}" type="sibTrans" cxnId="{3024F1A6-5046-443F-A68F-4E5E902F001E}">
      <dgm:prSet/>
      <dgm:spPr/>
      <dgm:t>
        <a:bodyPr/>
        <a:lstStyle/>
        <a:p>
          <a:endParaRPr lang="en-US"/>
        </a:p>
      </dgm:t>
    </dgm:pt>
    <dgm:pt modelId="{98363B23-6EF7-4815-9B3E-08E7860BE02F}">
      <dgm:prSet phldrT="[Text]"/>
      <dgm:spPr/>
      <dgm:t>
        <a:bodyPr/>
        <a:lstStyle/>
        <a:p>
          <a:r>
            <a:rPr lang="en-US" dirty="0"/>
            <a:t>No </a:t>
          </a:r>
          <a:r>
            <a:rPr lang="en-US" dirty="0" err="1"/>
            <a:t>pensar</a:t>
          </a:r>
          <a:r>
            <a:rPr lang="en-US" dirty="0"/>
            <a:t> con </a:t>
          </a:r>
          <a:r>
            <a:rPr lang="en-US" dirty="0" err="1"/>
            <a:t>claridad</a:t>
          </a:r>
          <a:endParaRPr lang="en-US" dirty="0"/>
        </a:p>
      </dgm:t>
    </dgm:pt>
    <dgm:pt modelId="{3EDF5228-2286-4024-A6CC-A974EAAAD2DB}" type="parTrans" cxnId="{8A67B2F2-E849-464F-AEAB-9D16CC0C4243}">
      <dgm:prSet/>
      <dgm:spPr/>
      <dgm:t>
        <a:bodyPr/>
        <a:lstStyle/>
        <a:p>
          <a:endParaRPr lang="en-US"/>
        </a:p>
      </dgm:t>
    </dgm:pt>
    <dgm:pt modelId="{4B6C896E-EA9A-43EC-8169-8DF360A09209}" type="sibTrans" cxnId="{8A67B2F2-E849-464F-AEAB-9D16CC0C4243}">
      <dgm:prSet/>
      <dgm:spPr/>
      <dgm:t>
        <a:bodyPr/>
        <a:lstStyle/>
        <a:p>
          <a:endParaRPr lang="en-US"/>
        </a:p>
      </dgm:t>
    </dgm:pt>
    <dgm:pt modelId="{737DA505-ABA8-4888-8D27-FB08A039F42B}">
      <dgm:prSet phldrT="[Text]"/>
      <dgm:spPr/>
      <dgm:t>
        <a:bodyPr/>
        <a:lstStyle/>
        <a:p>
          <a:r>
            <a:rPr lang="en-US" dirty="0" err="1"/>
            <a:t>Ganas</a:t>
          </a:r>
          <a:r>
            <a:rPr lang="en-US" dirty="0"/>
            <a:t> de </a:t>
          </a:r>
          <a:r>
            <a:rPr lang="en-US" dirty="0" err="1"/>
            <a:t>golpear</a:t>
          </a:r>
          <a:r>
            <a:rPr lang="en-US" dirty="0"/>
            <a:t> algo</a:t>
          </a:r>
        </a:p>
      </dgm:t>
    </dgm:pt>
    <dgm:pt modelId="{96836D7B-89B8-49C9-90F3-B8BE65FA637C}" type="parTrans" cxnId="{ADF33D89-8340-41E9-A439-5DAC2528544A}">
      <dgm:prSet/>
      <dgm:spPr/>
      <dgm:t>
        <a:bodyPr/>
        <a:lstStyle/>
        <a:p>
          <a:endParaRPr lang="en-US"/>
        </a:p>
      </dgm:t>
    </dgm:pt>
    <dgm:pt modelId="{ECEB0C56-7C00-4303-BF8E-4AA680858A91}" type="sibTrans" cxnId="{ADF33D89-8340-41E9-A439-5DAC2528544A}">
      <dgm:prSet/>
      <dgm:spPr/>
      <dgm:t>
        <a:bodyPr/>
        <a:lstStyle/>
        <a:p>
          <a:endParaRPr lang="en-US"/>
        </a:p>
      </dgm:t>
    </dgm:pt>
    <dgm:pt modelId="{7F4C043E-0714-4191-ADC8-3FEB1D9B4E18}">
      <dgm:prSet phldrT="[Text]"/>
      <dgm:spPr/>
      <dgm:t>
        <a:bodyPr/>
        <a:lstStyle/>
        <a:p>
          <a:r>
            <a:rPr lang="en-US" dirty="0" err="1"/>
            <a:t>Voz</a:t>
          </a:r>
          <a:r>
            <a:rPr lang="en-US" dirty="0"/>
            <a:t> </a:t>
          </a:r>
          <a:r>
            <a:rPr lang="en-US" dirty="0" err="1"/>
            <a:t>entrecortada</a:t>
          </a:r>
          <a:r>
            <a:rPr lang="en-US" dirty="0"/>
            <a:t> o </a:t>
          </a:r>
          <a:r>
            <a:rPr lang="en-US" dirty="0" err="1"/>
            <a:t>fuerte</a:t>
          </a:r>
          <a:endParaRPr lang="en-US" dirty="0"/>
        </a:p>
      </dgm:t>
    </dgm:pt>
    <dgm:pt modelId="{D8F6AF1A-8F98-42A2-B67D-BC79DB77D9FF}" type="parTrans" cxnId="{5367502A-1478-41C5-AE1C-2EB429A99F87}">
      <dgm:prSet/>
      <dgm:spPr/>
      <dgm:t>
        <a:bodyPr/>
        <a:lstStyle/>
        <a:p>
          <a:endParaRPr lang="en-US"/>
        </a:p>
      </dgm:t>
    </dgm:pt>
    <dgm:pt modelId="{42C4F091-A4E0-4609-8CBB-0C905A6BC381}" type="sibTrans" cxnId="{5367502A-1478-41C5-AE1C-2EB429A99F87}">
      <dgm:prSet/>
      <dgm:spPr/>
      <dgm:t>
        <a:bodyPr/>
        <a:lstStyle/>
        <a:p>
          <a:endParaRPr lang="en-US"/>
        </a:p>
      </dgm:t>
    </dgm:pt>
    <dgm:pt modelId="{51092396-8D7F-4BB3-B316-D01923048FA5}" type="pres">
      <dgm:prSet presAssocID="{35AAD526-2517-4A2E-BD3B-74FB11064FFE}" presName="linearFlow" presStyleCnt="0">
        <dgm:presLayoutVars>
          <dgm:dir/>
          <dgm:resizeHandles val="exact"/>
        </dgm:presLayoutVars>
      </dgm:prSet>
      <dgm:spPr/>
    </dgm:pt>
    <dgm:pt modelId="{6934CB65-8E38-4346-91BB-0D6F4EE0A51D}" type="pres">
      <dgm:prSet presAssocID="{1A576414-FA98-4600-B7E8-B23FEEC04C82}" presName="composite" presStyleCnt="0"/>
      <dgm:spPr/>
    </dgm:pt>
    <dgm:pt modelId="{9AC5A554-428A-41EE-B95D-E61144884302}" type="pres">
      <dgm:prSet presAssocID="{1A576414-FA98-4600-B7E8-B23FEEC04C82}" presName="imgShp" presStyleLbl="fgImgPlac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enched Fist with solid fill"/>
        </a:ext>
      </dgm:extLst>
    </dgm:pt>
    <dgm:pt modelId="{0D08A6CA-3955-44F6-AC92-AEF16C891BC9}" type="pres">
      <dgm:prSet presAssocID="{1A576414-FA98-4600-B7E8-B23FEEC04C82}" presName="txShp" presStyleLbl="node1" presStyleIdx="0" presStyleCnt="7">
        <dgm:presLayoutVars>
          <dgm:bulletEnabled val="1"/>
        </dgm:presLayoutVars>
      </dgm:prSet>
      <dgm:spPr/>
    </dgm:pt>
    <dgm:pt modelId="{7AE154DC-669B-4873-9800-B69FAEE188CA}" type="pres">
      <dgm:prSet presAssocID="{A94E3535-6F34-4B1D-BE5D-C3B2E3BDF1A7}" presName="spacing" presStyleCnt="0"/>
      <dgm:spPr/>
    </dgm:pt>
    <dgm:pt modelId="{9AC4DC34-47A7-451B-8FF3-D1ADACF82023}" type="pres">
      <dgm:prSet presAssocID="{502DF9D7-02D3-4D5C-942D-AB9B1FA998A0}" presName="composite" presStyleCnt="0"/>
      <dgm:spPr/>
    </dgm:pt>
    <dgm:pt modelId="{449AE6EB-F964-45DC-8535-0EBE9532D595}" type="pres">
      <dgm:prSet presAssocID="{502DF9D7-02D3-4D5C-942D-AB9B1FA998A0}" presName="imgShp" presStyleLbl="fgImgPlac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eart organ with solid fill"/>
        </a:ext>
      </dgm:extLst>
    </dgm:pt>
    <dgm:pt modelId="{D8AE9B82-FDCF-4C92-986C-AAD1A871EBD6}" type="pres">
      <dgm:prSet presAssocID="{502DF9D7-02D3-4D5C-942D-AB9B1FA998A0}" presName="txShp" presStyleLbl="node1" presStyleIdx="1" presStyleCnt="7">
        <dgm:presLayoutVars>
          <dgm:bulletEnabled val="1"/>
        </dgm:presLayoutVars>
      </dgm:prSet>
      <dgm:spPr/>
    </dgm:pt>
    <dgm:pt modelId="{70ADF7B2-49DD-47B3-85DB-347889783C3C}" type="pres">
      <dgm:prSet presAssocID="{F31B6426-364B-487B-B5B4-F8261D54286A}" presName="spacing" presStyleCnt="0"/>
      <dgm:spPr/>
    </dgm:pt>
    <dgm:pt modelId="{672D83C1-A7F3-4165-8262-C2F8B501DB16}" type="pres">
      <dgm:prSet presAssocID="{36255FB4-5C50-4AB4-8F27-290D8A57C98C}" presName="composite" presStyleCnt="0"/>
      <dgm:spPr/>
    </dgm:pt>
    <dgm:pt modelId="{E03B6A9A-6661-4763-B1C7-B4478EF5D91A}" type="pres">
      <dgm:prSet presAssocID="{36255FB4-5C50-4AB4-8F27-290D8A57C98C}" presName="imgShp" presStyleLbl="fgImgPlac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Nose outline"/>
        </a:ext>
      </dgm:extLst>
    </dgm:pt>
    <dgm:pt modelId="{FB0DDFBA-B02F-41F1-89FA-8BAD7A5DBB57}" type="pres">
      <dgm:prSet presAssocID="{36255FB4-5C50-4AB4-8F27-290D8A57C98C}" presName="txShp" presStyleLbl="node1" presStyleIdx="2" presStyleCnt="7">
        <dgm:presLayoutVars>
          <dgm:bulletEnabled val="1"/>
        </dgm:presLayoutVars>
      </dgm:prSet>
      <dgm:spPr/>
    </dgm:pt>
    <dgm:pt modelId="{CBB021BB-B08C-4DCA-91E2-363F3EE14245}" type="pres">
      <dgm:prSet presAssocID="{810D6335-B7E9-4719-93B5-CB91CD2ED69B}" presName="spacing" presStyleCnt="0"/>
      <dgm:spPr/>
    </dgm:pt>
    <dgm:pt modelId="{CE6C746E-A18A-4D34-A59D-9AAF792CC5D9}" type="pres">
      <dgm:prSet presAssocID="{ACA0D137-5450-43F1-AFAB-772C6757059C}" presName="composite" presStyleCnt="0"/>
      <dgm:spPr/>
    </dgm:pt>
    <dgm:pt modelId="{F771E60B-3F64-474D-9500-35ACE69E67EF}" type="pres">
      <dgm:prSet presAssocID="{ACA0D137-5450-43F1-AFAB-772C6757059C}" presName="imgShp" presStyleLbl="fgImgPlac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hermometer with solid fill"/>
        </a:ext>
      </dgm:extLst>
    </dgm:pt>
    <dgm:pt modelId="{3B452054-D4FB-403B-A605-46BBEB30EB15}" type="pres">
      <dgm:prSet presAssocID="{ACA0D137-5450-43F1-AFAB-772C6757059C}" presName="txShp" presStyleLbl="node1" presStyleIdx="3" presStyleCnt="7">
        <dgm:presLayoutVars>
          <dgm:bulletEnabled val="1"/>
        </dgm:presLayoutVars>
      </dgm:prSet>
      <dgm:spPr/>
    </dgm:pt>
    <dgm:pt modelId="{B2891AA8-882E-4554-9425-79A1BD870567}" type="pres">
      <dgm:prSet presAssocID="{EB0AD80F-ABD1-4D9B-A035-C233E4453C26}" presName="spacing" presStyleCnt="0"/>
      <dgm:spPr/>
    </dgm:pt>
    <dgm:pt modelId="{C2A2ABB6-FF01-4216-8109-12DBCC85FDCA}" type="pres">
      <dgm:prSet presAssocID="{98363B23-6EF7-4815-9B3E-08E7860BE02F}" presName="composite" presStyleCnt="0"/>
      <dgm:spPr/>
    </dgm:pt>
    <dgm:pt modelId="{3731EF53-0619-4F83-903C-5CC6D71B36B2}" type="pres">
      <dgm:prSet presAssocID="{98363B23-6EF7-4815-9B3E-08E7860BE02F}" presName="imgShp" presStyleLbl="fgImgPlac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rain in head with solid fill"/>
        </a:ext>
      </dgm:extLst>
    </dgm:pt>
    <dgm:pt modelId="{8C88199A-38F6-42E5-8E12-10CDF5B80D37}" type="pres">
      <dgm:prSet presAssocID="{98363B23-6EF7-4815-9B3E-08E7860BE02F}" presName="txShp" presStyleLbl="node1" presStyleIdx="4" presStyleCnt="7">
        <dgm:presLayoutVars>
          <dgm:bulletEnabled val="1"/>
        </dgm:presLayoutVars>
      </dgm:prSet>
      <dgm:spPr/>
    </dgm:pt>
    <dgm:pt modelId="{3D0D5633-8F70-43CB-972C-86AA98658A26}" type="pres">
      <dgm:prSet presAssocID="{4B6C896E-EA9A-43EC-8169-8DF360A09209}" presName="spacing" presStyleCnt="0"/>
      <dgm:spPr/>
    </dgm:pt>
    <dgm:pt modelId="{83B9F2FF-8632-4F66-8607-9E80E0292140}" type="pres">
      <dgm:prSet presAssocID="{737DA505-ABA8-4888-8D27-FB08A039F42B}" presName="composite" presStyleCnt="0"/>
      <dgm:spPr/>
    </dgm:pt>
    <dgm:pt modelId="{6270157F-0D45-45B0-B638-7FF81FB5485D}" type="pres">
      <dgm:prSet presAssocID="{737DA505-ABA8-4888-8D27-FB08A039F42B}" presName="imgShp" presStyleLbl="fgImgPlac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Target with solid fill"/>
        </a:ext>
      </dgm:extLst>
    </dgm:pt>
    <dgm:pt modelId="{62F4B89F-7C7D-4C2E-B651-3C44FF937DE6}" type="pres">
      <dgm:prSet presAssocID="{737DA505-ABA8-4888-8D27-FB08A039F42B}" presName="txShp" presStyleLbl="node1" presStyleIdx="5" presStyleCnt="7">
        <dgm:presLayoutVars>
          <dgm:bulletEnabled val="1"/>
        </dgm:presLayoutVars>
      </dgm:prSet>
      <dgm:spPr/>
    </dgm:pt>
    <dgm:pt modelId="{0925CE24-1115-4CB2-B021-C15FD86DD567}" type="pres">
      <dgm:prSet presAssocID="{ECEB0C56-7C00-4303-BF8E-4AA680858A91}" presName="spacing" presStyleCnt="0"/>
      <dgm:spPr/>
    </dgm:pt>
    <dgm:pt modelId="{54711F61-992D-430E-BDF3-C59DD2231046}" type="pres">
      <dgm:prSet presAssocID="{7F4C043E-0714-4191-ADC8-3FEB1D9B4E18}" presName="composite" presStyleCnt="0"/>
      <dgm:spPr/>
    </dgm:pt>
    <dgm:pt modelId="{52036C1F-B8F0-487A-8396-763FBD6C8463}" type="pres">
      <dgm:prSet presAssocID="{7F4C043E-0714-4191-ADC8-3FEB1D9B4E18}" presName="imgShp" presStyleLbl="fgImgPlac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Voice with solid fill"/>
        </a:ext>
      </dgm:extLst>
    </dgm:pt>
    <dgm:pt modelId="{25E4DA47-D1D5-4DD6-A475-F2FCEE8E52FA}" type="pres">
      <dgm:prSet presAssocID="{7F4C043E-0714-4191-ADC8-3FEB1D9B4E18}" presName="txShp" presStyleLbl="node1" presStyleIdx="6" presStyleCnt="7">
        <dgm:presLayoutVars>
          <dgm:bulletEnabled val="1"/>
        </dgm:presLayoutVars>
      </dgm:prSet>
      <dgm:spPr/>
    </dgm:pt>
  </dgm:ptLst>
  <dgm:cxnLst>
    <dgm:cxn modelId="{6CA79701-74FE-45EC-854A-077E66BEA8D4}" srcId="{35AAD526-2517-4A2E-BD3B-74FB11064FFE}" destId="{502DF9D7-02D3-4D5C-942D-AB9B1FA998A0}" srcOrd="1" destOrd="0" parTransId="{3C68EB6B-248D-4A6C-9ED0-B664B41CB302}" sibTransId="{F31B6426-364B-487B-B5B4-F8261D54286A}"/>
    <dgm:cxn modelId="{5367502A-1478-41C5-AE1C-2EB429A99F87}" srcId="{35AAD526-2517-4A2E-BD3B-74FB11064FFE}" destId="{7F4C043E-0714-4191-ADC8-3FEB1D9B4E18}" srcOrd="6" destOrd="0" parTransId="{D8F6AF1A-8F98-42A2-B67D-BC79DB77D9FF}" sibTransId="{42C4F091-A4E0-4609-8CBB-0C905A6BC381}"/>
    <dgm:cxn modelId="{B8BD1439-E07E-444F-BF6D-DE4722D234AC}" type="presOf" srcId="{502DF9D7-02D3-4D5C-942D-AB9B1FA998A0}" destId="{D8AE9B82-FDCF-4C92-986C-AAD1A871EBD6}" srcOrd="0" destOrd="0" presId="urn:microsoft.com/office/officeart/2005/8/layout/vList3"/>
    <dgm:cxn modelId="{9B3E8D40-81BC-41CD-B105-22DB3C98730A}" type="presOf" srcId="{36255FB4-5C50-4AB4-8F27-290D8A57C98C}" destId="{FB0DDFBA-B02F-41F1-89FA-8BAD7A5DBB57}" srcOrd="0" destOrd="0" presId="urn:microsoft.com/office/officeart/2005/8/layout/vList3"/>
    <dgm:cxn modelId="{3E3DE65D-EC05-4A99-AD99-586240A3654F}" srcId="{35AAD526-2517-4A2E-BD3B-74FB11064FFE}" destId="{1A576414-FA98-4600-B7E8-B23FEEC04C82}" srcOrd="0" destOrd="0" parTransId="{0C5D0E2D-37F5-4E0C-A965-47F0FCCC9976}" sibTransId="{A94E3535-6F34-4B1D-BE5D-C3B2E3BDF1A7}"/>
    <dgm:cxn modelId="{FB02AC4E-6096-44A2-817F-DF52DFE0B695}" srcId="{35AAD526-2517-4A2E-BD3B-74FB11064FFE}" destId="{36255FB4-5C50-4AB4-8F27-290D8A57C98C}" srcOrd="2" destOrd="0" parTransId="{E8F17CE4-CCF5-4D02-AA5C-C5E7B2071FE6}" sibTransId="{810D6335-B7E9-4719-93B5-CB91CD2ED69B}"/>
    <dgm:cxn modelId="{EEB1EC72-24A5-4F4F-AFB2-B6728AB4309E}" type="presOf" srcId="{35AAD526-2517-4A2E-BD3B-74FB11064FFE}" destId="{51092396-8D7F-4BB3-B316-D01923048FA5}" srcOrd="0" destOrd="0" presId="urn:microsoft.com/office/officeart/2005/8/layout/vList3"/>
    <dgm:cxn modelId="{941EC487-FFCC-46AC-AD47-839C0F57E88C}" type="presOf" srcId="{1A576414-FA98-4600-B7E8-B23FEEC04C82}" destId="{0D08A6CA-3955-44F6-AC92-AEF16C891BC9}" srcOrd="0" destOrd="0" presId="urn:microsoft.com/office/officeart/2005/8/layout/vList3"/>
    <dgm:cxn modelId="{ADF33D89-8340-41E9-A439-5DAC2528544A}" srcId="{35AAD526-2517-4A2E-BD3B-74FB11064FFE}" destId="{737DA505-ABA8-4888-8D27-FB08A039F42B}" srcOrd="5" destOrd="0" parTransId="{96836D7B-89B8-49C9-90F3-B8BE65FA637C}" sibTransId="{ECEB0C56-7C00-4303-BF8E-4AA680858A91}"/>
    <dgm:cxn modelId="{3024F1A6-5046-443F-A68F-4E5E902F001E}" srcId="{35AAD526-2517-4A2E-BD3B-74FB11064FFE}" destId="{ACA0D137-5450-43F1-AFAB-772C6757059C}" srcOrd="3" destOrd="0" parTransId="{C0DB04BD-AEFE-44D9-BF3D-71D3C3E16DA1}" sibTransId="{EB0AD80F-ABD1-4D9B-A035-C233E4453C26}"/>
    <dgm:cxn modelId="{25847FB3-80BD-437A-A056-42F317C62CC4}" type="presOf" srcId="{98363B23-6EF7-4815-9B3E-08E7860BE02F}" destId="{8C88199A-38F6-42E5-8E12-10CDF5B80D37}" srcOrd="0" destOrd="0" presId="urn:microsoft.com/office/officeart/2005/8/layout/vList3"/>
    <dgm:cxn modelId="{761458B9-1FAF-4E80-B508-3470FE3182E9}" type="presOf" srcId="{7F4C043E-0714-4191-ADC8-3FEB1D9B4E18}" destId="{25E4DA47-D1D5-4DD6-A475-F2FCEE8E52FA}" srcOrd="0" destOrd="0" presId="urn:microsoft.com/office/officeart/2005/8/layout/vList3"/>
    <dgm:cxn modelId="{C9F6D1BD-4C2E-477F-9D87-53FBD68BCCD8}" type="presOf" srcId="{737DA505-ABA8-4888-8D27-FB08A039F42B}" destId="{62F4B89F-7C7D-4C2E-B651-3C44FF937DE6}" srcOrd="0" destOrd="0" presId="urn:microsoft.com/office/officeart/2005/8/layout/vList3"/>
    <dgm:cxn modelId="{41AE2FF0-9E5E-4BAA-925D-9459E9C3EC44}" type="presOf" srcId="{ACA0D137-5450-43F1-AFAB-772C6757059C}" destId="{3B452054-D4FB-403B-A605-46BBEB30EB15}" srcOrd="0" destOrd="0" presId="urn:microsoft.com/office/officeart/2005/8/layout/vList3"/>
    <dgm:cxn modelId="{8A67B2F2-E849-464F-AEAB-9D16CC0C4243}" srcId="{35AAD526-2517-4A2E-BD3B-74FB11064FFE}" destId="{98363B23-6EF7-4815-9B3E-08E7860BE02F}" srcOrd="4" destOrd="0" parTransId="{3EDF5228-2286-4024-A6CC-A974EAAAD2DB}" sibTransId="{4B6C896E-EA9A-43EC-8169-8DF360A09209}"/>
    <dgm:cxn modelId="{FE92FCC0-A8AA-4867-9234-DC2CF355BCA4}" type="presParOf" srcId="{51092396-8D7F-4BB3-B316-D01923048FA5}" destId="{6934CB65-8E38-4346-91BB-0D6F4EE0A51D}" srcOrd="0" destOrd="0" presId="urn:microsoft.com/office/officeart/2005/8/layout/vList3"/>
    <dgm:cxn modelId="{014849C2-A619-4A96-9807-A7CBE0A0B46E}" type="presParOf" srcId="{6934CB65-8E38-4346-91BB-0D6F4EE0A51D}" destId="{9AC5A554-428A-41EE-B95D-E61144884302}" srcOrd="0" destOrd="0" presId="urn:microsoft.com/office/officeart/2005/8/layout/vList3"/>
    <dgm:cxn modelId="{99B56B88-6E52-47C5-A6C6-B6F0A81AC671}" type="presParOf" srcId="{6934CB65-8E38-4346-91BB-0D6F4EE0A51D}" destId="{0D08A6CA-3955-44F6-AC92-AEF16C891BC9}" srcOrd="1" destOrd="0" presId="urn:microsoft.com/office/officeart/2005/8/layout/vList3"/>
    <dgm:cxn modelId="{05402027-6CBB-42F8-8141-DC3BD1F618BA}" type="presParOf" srcId="{51092396-8D7F-4BB3-B316-D01923048FA5}" destId="{7AE154DC-669B-4873-9800-B69FAEE188CA}" srcOrd="1" destOrd="0" presId="urn:microsoft.com/office/officeart/2005/8/layout/vList3"/>
    <dgm:cxn modelId="{ADA5FE7A-AAC6-4693-A54E-600474FE8886}" type="presParOf" srcId="{51092396-8D7F-4BB3-B316-D01923048FA5}" destId="{9AC4DC34-47A7-451B-8FF3-D1ADACF82023}" srcOrd="2" destOrd="0" presId="urn:microsoft.com/office/officeart/2005/8/layout/vList3"/>
    <dgm:cxn modelId="{1D35229D-7DFE-4446-A73D-E51B04B72865}" type="presParOf" srcId="{9AC4DC34-47A7-451B-8FF3-D1ADACF82023}" destId="{449AE6EB-F964-45DC-8535-0EBE9532D595}" srcOrd="0" destOrd="0" presId="urn:microsoft.com/office/officeart/2005/8/layout/vList3"/>
    <dgm:cxn modelId="{48A7DE14-8A86-40FB-80B9-849AAE06BC1D}" type="presParOf" srcId="{9AC4DC34-47A7-451B-8FF3-D1ADACF82023}" destId="{D8AE9B82-FDCF-4C92-986C-AAD1A871EBD6}" srcOrd="1" destOrd="0" presId="urn:microsoft.com/office/officeart/2005/8/layout/vList3"/>
    <dgm:cxn modelId="{DB4500D9-2B32-439D-A4A8-D596EDE4B01A}" type="presParOf" srcId="{51092396-8D7F-4BB3-B316-D01923048FA5}" destId="{70ADF7B2-49DD-47B3-85DB-347889783C3C}" srcOrd="3" destOrd="0" presId="urn:microsoft.com/office/officeart/2005/8/layout/vList3"/>
    <dgm:cxn modelId="{60A1DC15-0A01-4AE6-AE4E-23C5B6779E19}" type="presParOf" srcId="{51092396-8D7F-4BB3-B316-D01923048FA5}" destId="{672D83C1-A7F3-4165-8262-C2F8B501DB16}" srcOrd="4" destOrd="0" presId="urn:microsoft.com/office/officeart/2005/8/layout/vList3"/>
    <dgm:cxn modelId="{2911F93B-0A0C-47AD-BEEA-F2FE5FBC05B6}" type="presParOf" srcId="{672D83C1-A7F3-4165-8262-C2F8B501DB16}" destId="{E03B6A9A-6661-4763-B1C7-B4478EF5D91A}" srcOrd="0" destOrd="0" presId="urn:microsoft.com/office/officeart/2005/8/layout/vList3"/>
    <dgm:cxn modelId="{E0883AAC-7640-4CB7-B816-86278F245660}" type="presParOf" srcId="{672D83C1-A7F3-4165-8262-C2F8B501DB16}" destId="{FB0DDFBA-B02F-41F1-89FA-8BAD7A5DBB57}" srcOrd="1" destOrd="0" presId="urn:microsoft.com/office/officeart/2005/8/layout/vList3"/>
    <dgm:cxn modelId="{D622C5F3-F084-49FD-9403-D421D5AFA739}" type="presParOf" srcId="{51092396-8D7F-4BB3-B316-D01923048FA5}" destId="{CBB021BB-B08C-4DCA-91E2-363F3EE14245}" srcOrd="5" destOrd="0" presId="urn:microsoft.com/office/officeart/2005/8/layout/vList3"/>
    <dgm:cxn modelId="{1909ED88-175D-4FC1-A22C-32DC68877A02}" type="presParOf" srcId="{51092396-8D7F-4BB3-B316-D01923048FA5}" destId="{CE6C746E-A18A-4D34-A59D-9AAF792CC5D9}" srcOrd="6" destOrd="0" presId="urn:microsoft.com/office/officeart/2005/8/layout/vList3"/>
    <dgm:cxn modelId="{BED796B6-0303-44BA-A2DD-C72243313C78}" type="presParOf" srcId="{CE6C746E-A18A-4D34-A59D-9AAF792CC5D9}" destId="{F771E60B-3F64-474D-9500-35ACE69E67EF}" srcOrd="0" destOrd="0" presId="urn:microsoft.com/office/officeart/2005/8/layout/vList3"/>
    <dgm:cxn modelId="{695EFCBC-9364-445C-A250-F6C699DCCD31}" type="presParOf" srcId="{CE6C746E-A18A-4D34-A59D-9AAF792CC5D9}" destId="{3B452054-D4FB-403B-A605-46BBEB30EB15}" srcOrd="1" destOrd="0" presId="urn:microsoft.com/office/officeart/2005/8/layout/vList3"/>
    <dgm:cxn modelId="{2A4D3FAB-10E8-4798-A0C0-EA3C98B8BDC4}" type="presParOf" srcId="{51092396-8D7F-4BB3-B316-D01923048FA5}" destId="{B2891AA8-882E-4554-9425-79A1BD870567}" srcOrd="7" destOrd="0" presId="urn:microsoft.com/office/officeart/2005/8/layout/vList3"/>
    <dgm:cxn modelId="{763BAEAA-1B39-4B5C-8208-CDEB51FCAE3F}" type="presParOf" srcId="{51092396-8D7F-4BB3-B316-D01923048FA5}" destId="{C2A2ABB6-FF01-4216-8109-12DBCC85FDCA}" srcOrd="8" destOrd="0" presId="urn:microsoft.com/office/officeart/2005/8/layout/vList3"/>
    <dgm:cxn modelId="{AAA1CED7-DE4D-42C9-98E9-B264F88421BD}" type="presParOf" srcId="{C2A2ABB6-FF01-4216-8109-12DBCC85FDCA}" destId="{3731EF53-0619-4F83-903C-5CC6D71B36B2}" srcOrd="0" destOrd="0" presId="urn:microsoft.com/office/officeart/2005/8/layout/vList3"/>
    <dgm:cxn modelId="{5A54512D-ABE9-4E73-8727-F9C875CE888E}" type="presParOf" srcId="{C2A2ABB6-FF01-4216-8109-12DBCC85FDCA}" destId="{8C88199A-38F6-42E5-8E12-10CDF5B80D37}" srcOrd="1" destOrd="0" presId="urn:microsoft.com/office/officeart/2005/8/layout/vList3"/>
    <dgm:cxn modelId="{E3BBCCBA-21D5-4FA5-B5AC-A124C5E22F43}" type="presParOf" srcId="{51092396-8D7F-4BB3-B316-D01923048FA5}" destId="{3D0D5633-8F70-43CB-972C-86AA98658A26}" srcOrd="9" destOrd="0" presId="urn:microsoft.com/office/officeart/2005/8/layout/vList3"/>
    <dgm:cxn modelId="{4F3ECCE2-CCFA-4D31-918C-D40F4E0BC4A3}" type="presParOf" srcId="{51092396-8D7F-4BB3-B316-D01923048FA5}" destId="{83B9F2FF-8632-4F66-8607-9E80E0292140}" srcOrd="10" destOrd="0" presId="urn:microsoft.com/office/officeart/2005/8/layout/vList3"/>
    <dgm:cxn modelId="{8901B246-F8A8-47BB-93ED-F24B7E46987C}" type="presParOf" srcId="{83B9F2FF-8632-4F66-8607-9E80E0292140}" destId="{6270157F-0D45-45B0-B638-7FF81FB5485D}" srcOrd="0" destOrd="0" presId="urn:microsoft.com/office/officeart/2005/8/layout/vList3"/>
    <dgm:cxn modelId="{3BFF71A3-29D9-42F3-99F3-87A82573E05E}" type="presParOf" srcId="{83B9F2FF-8632-4F66-8607-9E80E0292140}" destId="{62F4B89F-7C7D-4C2E-B651-3C44FF937DE6}" srcOrd="1" destOrd="0" presId="urn:microsoft.com/office/officeart/2005/8/layout/vList3"/>
    <dgm:cxn modelId="{B4EA2BCA-6838-466D-8C9A-B8CD4173BFCA}" type="presParOf" srcId="{51092396-8D7F-4BB3-B316-D01923048FA5}" destId="{0925CE24-1115-4CB2-B021-C15FD86DD567}" srcOrd="11" destOrd="0" presId="urn:microsoft.com/office/officeart/2005/8/layout/vList3"/>
    <dgm:cxn modelId="{9D8E4AA8-DD72-4C57-8470-882E81AD15D3}" type="presParOf" srcId="{51092396-8D7F-4BB3-B316-D01923048FA5}" destId="{54711F61-992D-430E-BDF3-C59DD2231046}" srcOrd="12" destOrd="0" presId="urn:microsoft.com/office/officeart/2005/8/layout/vList3"/>
    <dgm:cxn modelId="{ABB8D94C-CB8B-4CAB-A08C-6D0C7BC7FC2D}" type="presParOf" srcId="{54711F61-992D-430E-BDF3-C59DD2231046}" destId="{52036C1F-B8F0-487A-8396-763FBD6C8463}" srcOrd="0" destOrd="0" presId="urn:microsoft.com/office/officeart/2005/8/layout/vList3"/>
    <dgm:cxn modelId="{E6B1A742-3580-48AE-A2AB-863B032352F5}" type="presParOf" srcId="{54711F61-992D-430E-BDF3-C59DD2231046}" destId="{25E4DA47-D1D5-4DD6-A475-F2FCEE8E52F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254C95-82A9-45FD-83DE-7F876B9CE852}"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0F8E55A2-964D-435A-BFD6-2A6844FEA7BD}">
      <dgm:prSet phldrT="[Text]" custT="1"/>
      <dgm:spPr/>
      <dgm:t>
        <a:bodyPr/>
        <a:lstStyle/>
        <a:p>
          <a:r>
            <a:rPr lang="es-ES" sz="2000" dirty="0"/>
            <a:t>Ríase de lo que le parezca gracioso</a:t>
          </a:r>
          <a:endParaRPr lang="en-US" sz="2000" dirty="0"/>
        </a:p>
      </dgm:t>
    </dgm:pt>
    <dgm:pt modelId="{BAF12134-241E-4F89-9C30-0F5925BE3E9A}" type="parTrans" cxnId="{1808A1DD-0F99-43E1-8EFA-5A87A33CFF32}">
      <dgm:prSet/>
      <dgm:spPr/>
      <dgm:t>
        <a:bodyPr/>
        <a:lstStyle/>
        <a:p>
          <a:endParaRPr lang="en-US"/>
        </a:p>
      </dgm:t>
    </dgm:pt>
    <dgm:pt modelId="{45D5E6A7-AC0F-41A3-ABDA-CEFF5EDB9910}" type="sibTrans" cxnId="{1808A1DD-0F99-43E1-8EFA-5A87A33CFF32}">
      <dgm:prSet/>
      <dgm:spPr/>
      <dgm:t>
        <a:bodyPr/>
        <a:lstStyle/>
        <a:p>
          <a:endParaRPr lang="en-US"/>
        </a:p>
      </dgm:t>
    </dgm:pt>
    <dgm:pt modelId="{22BD540D-B327-4669-A1FE-9B55AD305084}">
      <dgm:prSet phldrT="[Text]" custT="1"/>
      <dgm:spPr/>
      <dgm:t>
        <a:bodyPr/>
        <a:lstStyle/>
        <a:p>
          <a:r>
            <a:rPr lang="en-US" sz="2800" dirty="0" err="1"/>
            <a:t>Juegue</a:t>
          </a:r>
          <a:r>
            <a:rPr lang="en-US" sz="2800" dirty="0"/>
            <a:t> con </a:t>
          </a:r>
          <a:r>
            <a:rPr lang="en-US" sz="2800" dirty="0" err="1"/>
            <a:t>ellos</a:t>
          </a:r>
          <a:endParaRPr lang="en-US" sz="2800" dirty="0"/>
        </a:p>
      </dgm:t>
    </dgm:pt>
    <dgm:pt modelId="{EAB1845A-4ECA-4D25-8A6F-61898C80A31E}" type="parTrans" cxnId="{DF9F89D6-6112-43D4-852E-C62D2F8AF7EB}">
      <dgm:prSet/>
      <dgm:spPr/>
      <dgm:t>
        <a:bodyPr/>
        <a:lstStyle/>
        <a:p>
          <a:endParaRPr lang="en-US"/>
        </a:p>
      </dgm:t>
    </dgm:pt>
    <dgm:pt modelId="{4BC86C68-2D94-48A3-B905-2B54B498782D}" type="sibTrans" cxnId="{DF9F89D6-6112-43D4-852E-C62D2F8AF7EB}">
      <dgm:prSet/>
      <dgm:spPr/>
      <dgm:t>
        <a:bodyPr/>
        <a:lstStyle/>
        <a:p>
          <a:endParaRPr lang="en-US"/>
        </a:p>
      </dgm:t>
    </dgm:pt>
    <dgm:pt modelId="{86909F8D-F0A7-43CC-9911-ECAF12859E48}">
      <dgm:prSet phldrT="[Text]"/>
      <dgm:spPr/>
      <dgm:t>
        <a:bodyPr/>
        <a:lstStyle/>
        <a:p>
          <a:r>
            <a:rPr lang="es-ES" dirty="0"/>
            <a:t>Deje que le enseñen a hacer algo</a:t>
          </a:r>
          <a:endParaRPr lang="en-US" dirty="0"/>
        </a:p>
      </dgm:t>
    </dgm:pt>
    <dgm:pt modelId="{CAD50DD2-1858-44C2-89B2-C9D51524B9AE}" type="parTrans" cxnId="{A40003C1-4B9D-4BDE-8364-536556F9FDC6}">
      <dgm:prSet/>
      <dgm:spPr/>
      <dgm:t>
        <a:bodyPr/>
        <a:lstStyle/>
        <a:p>
          <a:endParaRPr lang="en-US"/>
        </a:p>
      </dgm:t>
    </dgm:pt>
    <dgm:pt modelId="{7513A8C9-C283-45FD-94E1-D6B157866309}" type="sibTrans" cxnId="{A40003C1-4B9D-4BDE-8364-536556F9FDC6}">
      <dgm:prSet/>
      <dgm:spPr/>
      <dgm:t>
        <a:bodyPr/>
        <a:lstStyle/>
        <a:p>
          <a:endParaRPr lang="en-US"/>
        </a:p>
      </dgm:t>
    </dgm:pt>
    <dgm:pt modelId="{5D46B3E1-4940-4DCE-9B08-DC45FB2A4C76}">
      <dgm:prSet phldrT="[Text]" custT="1"/>
      <dgm:spPr/>
      <dgm:t>
        <a:bodyPr/>
        <a:lstStyle/>
        <a:p>
          <a:r>
            <a:rPr lang="es-ES" sz="2000" dirty="0"/>
            <a:t>Deja que tomen la iniciativa: así aprenderán</a:t>
          </a:r>
          <a:endParaRPr lang="en-US" sz="2000" dirty="0"/>
        </a:p>
      </dgm:t>
    </dgm:pt>
    <dgm:pt modelId="{F6276502-5CF9-4620-BEB2-B08D56B082A5}" type="parTrans" cxnId="{71D0E59F-FA31-4B23-89A9-471FF4AAA9AD}">
      <dgm:prSet/>
      <dgm:spPr/>
      <dgm:t>
        <a:bodyPr/>
        <a:lstStyle/>
        <a:p>
          <a:endParaRPr lang="en-US"/>
        </a:p>
      </dgm:t>
    </dgm:pt>
    <dgm:pt modelId="{095EC800-35F7-4A05-A825-9D8B4E83CFEC}" type="sibTrans" cxnId="{71D0E59F-FA31-4B23-89A9-471FF4AAA9AD}">
      <dgm:prSet/>
      <dgm:spPr/>
      <dgm:t>
        <a:bodyPr/>
        <a:lstStyle/>
        <a:p>
          <a:endParaRPr lang="en-US"/>
        </a:p>
      </dgm:t>
    </dgm:pt>
    <dgm:pt modelId="{E4C2D054-C8CF-4AFF-8726-3FB6D8699A31}">
      <dgm:prSet phldrT="[Text]" custT="1"/>
      <dgm:spPr/>
      <dgm:t>
        <a:bodyPr/>
        <a:lstStyle/>
        <a:p>
          <a:pPr marL="0" indent="0" defTabSz="968375">
            <a:tabLst/>
          </a:pPr>
          <a:r>
            <a:rPr lang="en-US" sz="2400" dirty="0" err="1"/>
            <a:t>Demuéstreles</a:t>
          </a:r>
          <a:r>
            <a:rPr lang="en-US" sz="2400" dirty="0"/>
            <a:t> </a:t>
          </a:r>
          <a:r>
            <a:rPr lang="en-US" sz="2400" dirty="0" err="1"/>
            <a:t>su</a:t>
          </a:r>
          <a:r>
            <a:rPr lang="en-US" sz="2400" dirty="0"/>
            <a:t> amor</a:t>
          </a:r>
        </a:p>
      </dgm:t>
    </dgm:pt>
    <dgm:pt modelId="{EB40A5BA-9406-4B5C-B976-D9B8406F67A8}" type="parTrans" cxnId="{4305240F-648B-4538-9707-FC3FC8B2FB84}">
      <dgm:prSet/>
      <dgm:spPr/>
      <dgm:t>
        <a:bodyPr/>
        <a:lstStyle/>
        <a:p>
          <a:endParaRPr lang="en-US"/>
        </a:p>
      </dgm:t>
    </dgm:pt>
    <dgm:pt modelId="{2DE3D3F0-9D89-4AEF-833A-A4CF216B3F8E}" type="sibTrans" cxnId="{4305240F-648B-4538-9707-FC3FC8B2FB84}">
      <dgm:prSet/>
      <dgm:spPr/>
      <dgm:t>
        <a:bodyPr/>
        <a:lstStyle/>
        <a:p>
          <a:endParaRPr lang="en-US"/>
        </a:p>
      </dgm:t>
    </dgm:pt>
    <dgm:pt modelId="{43AC87B4-AEC1-4AC0-96BF-852969E97C7D}" type="pres">
      <dgm:prSet presAssocID="{23254C95-82A9-45FD-83DE-7F876B9CE852}" presName="Name0" presStyleCnt="0">
        <dgm:presLayoutVars>
          <dgm:chMax/>
          <dgm:chPref/>
          <dgm:dir/>
          <dgm:animLvl val="lvl"/>
        </dgm:presLayoutVars>
      </dgm:prSet>
      <dgm:spPr/>
    </dgm:pt>
    <dgm:pt modelId="{CDDD8B85-128B-4780-BEF4-9F0D394E32CF}" type="pres">
      <dgm:prSet presAssocID="{0F8E55A2-964D-435A-BFD6-2A6844FEA7BD}" presName="composite" presStyleCnt="0"/>
      <dgm:spPr/>
    </dgm:pt>
    <dgm:pt modelId="{7FA02592-79D1-49F9-829A-A6F89AE92B60}" type="pres">
      <dgm:prSet presAssocID="{0F8E55A2-964D-435A-BFD6-2A6844FEA7BD}" presName="Parent1" presStyleLbl="node1" presStyleIdx="0" presStyleCnt="10" custAng="384151">
        <dgm:presLayoutVars>
          <dgm:chMax val="1"/>
          <dgm:chPref val="1"/>
          <dgm:bulletEnabled val="1"/>
        </dgm:presLayoutVars>
      </dgm:prSet>
      <dgm:spPr/>
    </dgm:pt>
    <dgm:pt modelId="{B99C58CB-EB59-4657-A73B-FE513F12C98B}" type="pres">
      <dgm:prSet presAssocID="{0F8E55A2-964D-435A-BFD6-2A6844FEA7BD}" presName="Childtext1" presStyleLbl="revTx" presStyleIdx="0" presStyleCnt="5">
        <dgm:presLayoutVars>
          <dgm:chMax val="0"/>
          <dgm:chPref val="0"/>
          <dgm:bulletEnabled val="1"/>
        </dgm:presLayoutVars>
      </dgm:prSet>
      <dgm:spPr/>
    </dgm:pt>
    <dgm:pt modelId="{AF7F8638-0896-4950-85BE-75774C9087B8}" type="pres">
      <dgm:prSet presAssocID="{0F8E55A2-964D-435A-BFD6-2A6844FEA7BD}" presName="BalanceSpacing" presStyleCnt="0"/>
      <dgm:spPr/>
    </dgm:pt>
    <dgm:pt modelId="{A419A178-0557-476F-88CF-AEF15B9F24C8}" type="pres">
      <dgm:prSet presAssocID="{0F8E55A2-964D-435A-BFD6-2A6844FEA7BD}" presName="BalanceSpacing1" presStyleCnt="0"/>
      <dgm:spPr/>
    </dgm:pt>
    <dgm:pt modelId="{1636532A-44AB-45BB-9CED-3E4A2B57BCAD}" type="pres">
      <dgm:prSet presAssocID="{45D5E6A7-AC0F-41A3-ABDA-CEFF5EDB9910}" presName="Accent1Text" presStyleLbl="node1" presStyleIdx="1" presStyleCnt="10" custAng="21117623"/>
      <dgm:spPr/>
    </dgm:pt>
    <dgm:pt modelId="{78E34154-CB1E-48CC-8983-2A4DF6F59F3F}" type="pres">
      <dgm:prSet presAssocID="{45D5E6A7-AC0F-41A3-ABDA-CEFF5EDB9910}" presName="spaceBetweenRectangles" presStyleCnt="0"/>
      <dgm:spPr/>
    </dgm:pt>
    <dgm:pt modelId="{CF8BD098-1675-4C0C-BAFB-813CDB4AC795}" type="pres">
      <dgm:prSet presAssocID="{22BD540D-B327-4669-A1FE-9B55AD305084}" presName="composite" presStyleCnt="0"/>
      <dgm:spPr/>
    </dgm:pt>
    <dgm:pt modelId="{8D0D822B-0BE6-4779-87B1-BEF83CFB497A}" type="pres">
      <dgm:prSet presAssocID="{22BD540D-B327-4669-A1FE-9B55AD305084}" presName="Parent1" presStyleLbl="node1" presStyleIdx="2" presStyleCnt="10" custAng="21016885" custScaleX="131470">
        <dgm:presLayoutVars>
          <dgm:chMax val="1"/>
          <dgm:chPref val="1"/>
          <dgm:bulletEnabled val="1"/>
        </dgm:presLayoutVars>
      </dgm:prSet>
      <dgm:spPr/>
    </dgm:pt>
    <dgm:pt modelId="{17B1B354-3B86-46FB-9FA1-58ED9520EBC7}" type="pres">
      <dgm:prSet presAssocID="{22BD540D-B327-4669-A1FE-9B55AD305084}" presName="Childtext1" presStyleLbl="revTx" presStyleIdx="1" presStyleCnt="5">
        <dgm:presLayoutVars>
          <dgm:chMax val="0"/>
          <dgm:chPref val="0"/>
          <dgm:bulletEnabled val="1"/>
        </dgm:presLayoutVars>
      </dgm:prSet>
      <dgm:spPr/>
    </dgm:pt>
    <dgm:pt modelId="{EE89D826-E3B0-4614-9448-92454610D498}" type="pres">
      <dgm:prSet presAssocID="{22BD540D-B327-4669-A1FE-9B55AD305084}" presName="BalanceSpacing" presStyleCnt="0"/>
      <dgm:spPr/>
    </dgm:pt>
    <dgm:pt modelId="{119F49A0-2A19-4BB2-8DB0-FE82C02154D2}" type="pres">
      <dgm:prSet presAssocID="{22BD540D-B327-4669-A1FE-9B55AD305084}" presName="BalanceSpacing1" presStyleCnt="0"/>
      <dgm:spPr/>
    </dgm:pt>
    <dgm:pt modelId="{72662951-A167-4705-B737-C41BFDF38458}" type="pres">
      <dgm:prSet presAssocID="{4BC86C68-2D94-48A3-B905-2B54B498782D}" presName="Accent1Text" presStyleLbl="node1" presStyleIdx="3" presStyleCnt="10" custAng="345474"/>
      <dgm:spPr/>
    </dgm:pt>
    <dgm:pt modelId="{2BA8825B-6BEA-4B8A-A63A-DED007DE449F}" type="pres">
      <dgm:prSet presAssocID="{4BC86C68-2D94-48A3-B905-2B54B498782D}" presName="spaceBetweenRectangles" presStyleCnt="0"/>
      <dgm:spPr/>
    </dgm:pt>
    <dgm:pt modelId="{C10C75C6-B953-457D-A472-12B781903000}" type="pres">
      <dgm:prSet presAssocID="{86909F8D-F0A7-43CC-9911-ECAF12859E48}" presName="composite" presStyleCnt="0"/>
      <dgm:spPr/>
    </dgm:pt>
    <dgm:pt modelId="{D6318BBC-A419-44A8-B26D-4EFBADECE414}" type="pres">
      <dgm:prSet presAssocID="{86909F8D-F0A7-43CC-9911-ECAF12859E48}" presName="Parent1" presStyleLbl="node1" presStyleIdx="4" presStyleCnt="10" custAng="269074">
        <dgm:presLayoutVars>
          <dgm:chMax val="1"/>
          <dgm:chPref val="1"/>
          <dgm:bulletEnabled val="1"/>
        </dgm:presLayoutVars>
      </dgm:prSet>
      <dgm:spPr/>
    </dgm:pt>
    <dgm:pt modelId="{D3AFE115-6277-42A8-B610-4F79BB9C8A76}" type="pres">
      <dgm:prSet presAssocID="{86909F8D-F0A7-43CC-9911-ECAF12859E48}" presName="Childtext1" presStyleLbl="revTx" presStyleIdx="2" presStyleCnt="5">
        <dgm:presLayoutVars>
          <dgm:chMax val="0"/>
          <dgm:chPref val="0"/>
          <dgm:bulletEnabled val="1"/>
        </dgm:presLayoutVars>
      </dgm:prSet>
      <dgm:spPr/>
    </dgm:pt>
    <dgm:pt modelId="{D8E3999B-7338-4704-BC3F-5E859FA08F2F}" type="pres">
      <dgm:prSet presAssocID="{86909F8D-F0A7-43CC-9911-ECAF12859E48}" presName="BalanceSpacing" presStyleCnt="0"/>
      <dgm:spPr/>
    </dgm:pt>
    <dgm:pt modelId="{969CA3C5-215E-4B3D-9966-7ECBD0EDE3E4}" type="pres">
      <dgm:prSet presAssocID="{86909F8D-F0A7-43CC-9911-ECAF12859E48}" presName="BalanceSpacing1" presStyleCnt="0"/>
      <dgm:spPr/>
    </dgm:pt>
    <dgm:pt modelId="{61E29535-09E8-4B40-9516-627D1148D620}" type="pres">
      <dgm:prSet presAssocID="{7513A8C9-C283-45FD-94E1-D6B157866309}" presName="Accent1Text" presStyleLbl="node1" presStyleIdx="5" presStyleCnt="10" custAng="20945070" custLinFactNeighborX="2917" custLinFactNeighborY="-754"/>
      <dgm:spPr/>
    </dgm:pt>
    <dgm:pt modelId="{BB77EC8E-F31E-4077-A89E-00ECD58DB578}" type="pres">
      <dgm:prSet presAssocID="{7513A8C9-C283-45FD-94E1-D6B157866309}" presName="spaceBetweenRectangles" presStyleCnt="0"/>
      <dgm:spPr/>
    </dgm:pt>
    <dgm:pt modelId="{29D625FF-9038-4993-94A4-B5122CE6D01B}" type="pres">
      <dgm:prSet presAssocID="{5D46B3E1-4940-4DCE-9B08-DC45FB2A4C76}" presName="composite" presStyleCnt="0"/>
      <dgm:spPr/>
    </dgm:pt>
    <dgm:pt modelId="{3A36ACE6-5FCA-491F-B9F4-CA2ED5217E0C}" type="pres">
      <dgm:prSet presAssocID="{5D46B3E1-4940-4DCE-9B08-DC45FB2A4C76}" presName="Parent1" presStyleLbl="node1" presStyleIdx="6" presStyleCnt="10" custAng="21274683" custScaleX="174297" custLinFactNeighborX="-21983" custLinFactNeighborY="2123">
        <dgm:presLayoutVars>
          <dgm:chMax val="1"/>
          <dgm:chPref val="1"/>
          <dgm:bulletEnabled val="1"/>
        </dgm:presLayoutVars>
      </dgm:prSet>
      <dgm:spPr/>
    </dgm:pt>
    <dgm:pt modelId="{03129C24-29C3-4302-8D40-F763CE54BB98}" type="pres">
      <dgm:prSet presAssocID="{5D46B3E1-4940-4DCE-9B08-DC45FB2A4C76}" presName="Childtext1" presStyleLbl="revTx" presStyleIdx="3" presStyleCnt="5">
        <dgm:presLayoutVars>
          <dgm:chMax val="0"/>
          <dgm:chPref val="0"/>
          <dgm:bulletEnabled val="1"/>
        </dgm:presLayoutVars>
      </dgm:prSet>
      <dgm:spPr/>
    </dgm:pt>
    <dgm:pt modelId="{A59842EC-3A35-4875-A5B6-BB85D9AF3D3F}" type="pres">
      <dgm:prSet presAssocID="{5D46B3E1-4940-4DCE-9B08-DC45FB2A4C76}" presName="BalanceSpacing" presStyleCnt="0"/>
      <dgm:spPr/>
    </dgm:pt>
    <dgm:pt modelId="{0F813F87-9279-45BA-9641-106606877446}" type="pres">
      <dgm:prSet presAssocID="{5D46B3E1-4940-4DCE-9B08-DC45FB2A4C76}" presName="BalanceSpacing1" presStyleCnt="0"/>
      <dgm:spPr/>
    </dgm:pt>
    <dgm:pt modelId="{E613452C-3DED-4B3F-A9E8-C17017C6B5F0}" type="pres">
      <dgm:prSet presAssocID="{095EC800-35F7-4A05-A825-9D8B4E83CFEC}" presName="Accent1Text" presStyleLbl="node1" presStyleIdx="7" presStyleCnt="10" custAng="430253"/>
      <dgm:spPr/>
    </dgm:pt>
    <dgm:pt modelId="{E8DB209D-DE0A-40AE-A6F7-DF4BE177C1A9}" type="pres">
      <dgm:prSet presAssocID="{095EC800-35F7-4A05-A825-9D8B4E83CFEC}" presName="spaceBetweenRectangles" presStyleCnt="0"/>
      <dgm:spPr/>
    </dgm:pt>
    <dgm:pt modelId="{380FF1A0-D1E0-4B65-AE1E-1472D55FBE21}" type="pres">
      <dgm:prSet presAssocID="{E4C2D054-C8CF-4AFF-8726-3FB6D8699A31}" presName="composite" presStyleCnt="0"/>
      <dgm:spPr/>
    </dgm:pt>
    <dgm:pt modelId="{FF64C761-D382-49A5-BBA4-0D520B9835EC}" type="pres">
      <dgm:prSet presAssocID="{E4C2D054-C8CF-4AFF-8726-3FB6D8699A31}" presName="Parent1" presStyleLbl="node1" presStyleIdx="8" presStyleCnt="10" custAng="441323" custScaleX="181129" custScaleY="108918" custLinFactNeighborX="75691" custLinFactNeighborY="-93485">
        <dgm:presLayoutVars>
          <dgm:chMax val="1"/>
          <dgm:chPref val="1"/>
          <dgm:bulletEnabled val="1"/>
        </dgm:presLayoutVars>
      </dgm:prSet>
      <dgm:spPr/>
    </dgm:pt>
    <dgm:pt modelId="{8184CF4B-E2CE-432D-9047-A9F837063FBA}" type="pres">
      <dgm:prSet presAssocID="{E4C2D054-C8CF-4AFF-8726-3FB6D8699A31}" presName="Childtext1" presStyleLbl="revTx" presStyleIdx="4" presStyleCnt="5">
        <dgm:presLayoutVars>
          <dgm:chMax val="0"/>
          <dgm:chPref val="0"/>
          <dgm:bulletEnabled val="1"/>
        </dgm:presLayoutVars>
      </dgm:prSet>
      <dgm:spPr/>
    </dgm:pt>
    <dgm:pt modelId="{925536CD-6B71-45CD-83FF-1F28DA99BD12}" type="pres">
      <dgm:prSet presAssocID="{E4C2D054-C8CF-4AFF-8726-3FB6D8699A31}" presName="BalanceSpacing" presStyleCnt="0"/>
      <dgm:spPr/>
    </dgm:pt>
    <dgm:pt modelId="{7FC7492E-0C6A-426F-B6C6-F7527ABB302B}" type="pres">
      <dgm:prSet presAssocID="{E4C2D054-C8CF-4AFF-8726-3FB6D8699A31}" presName="BalanceSpacing1" presStyleCnt="0"/>
      <dgm:spPr/>
    </dgm:pt>
    <dgm:pt modelId="{9DFC8563-46B9-49B4-8788-DC39F5451E30}" type="pres">
      <dgm:prSet presAssocID="{2DE3D3F0-9D89-4AEF-833A-A4CF216B3F8E}" presName="Accent1Text" presStyleLbl="node1" presStyleIdx="9" presStyleCnt="10" custAng="21139919" custLinFactX="100000" custLinFactY="-134879" custLinFactNeighborX="128570" custLinFactNeighborY="-200000"/>
      <dgm:spPr/>
    </dgm:pt>
  </dgm:ptLst>
  <dgm:cxnLst>
    <dgm:cxn modelId="{4305240F-648B-4538-9707-FC3FC8B2FB84}" srcId="{23254C95-82A9-45FD-83DE-7F876B9CE852}" destId="{E4C2D054-C8CF-4AFF-8726-3FB6D8699A31}" srcOrd="4" destOrd="0" parTransId="{EB40A5BA-9406-4B5C-B976-D9B8406F67A8}" sibTransId="{2DE3D3F0-9D89-4AEF-833A-A4CF216B3F8E}"/>
    <dgm:cxn modelId="{BE9C6012-1763-48C8-B269-CE55A41D0CD6}" type="presOf" srcId="{0F8E55A2-964D-435A-BFD6-2A6844FEA7BD}" destId="{7FA02592-79D1-49F9-829A-A6F89AE92B60}" srcOrd="0" destOrd="0" presId="urn:microsoft.com/office/officeart/2008/layout/AlternatingHexagons"/>
    <dgm:cxn modelId="{92797E1D-B077-42CA-AC86-0855B6CEC05A}" type="presOf" srcId="{2DE3D3F0-9D89-4AEF-833A-A4CF216B3F8E}" destId="{9DFC8563-46B9-49B4-8788-DC39F5451E30}" srcOrd="0" destOrd="0" presId="urn:microsoft.com/office/officeart/2008/layout/AlternatingHexagons"/>
    <dgm:cxn modelId="{1B012F2F-6BC6-4FFD-B8E3-52F2E85FCF93}" type="presOf" srcId="{5D46B3E1-4940-4DCE-9B08-DC45FB2A4C76}" destId="{3A36ACE6-5FCA-491F-B9F4-CA2ED5217E0C}" srcOrd="0" destOrd="0" presId="urn:microsoft.com/office/officeart/2008/layout/AlternatingHexagons"/>
    <dgm:cxn modelId="{E6E5533D-E88E-4541-A8F4-FA7257B12A25}" type="presOf" srcId="{22BD540D-B327-4669-A1FE-9B55AD305084}" destId="{8D0D822B-0BE6-4779-87B1-BEF83CFB497A}" srcOrd="0" destOrd="0" presId="urn:microsoft.com/office/officeart/2008/layout/AlternatingHexagons"/>
    <dgm:cxn modelId="{5F8A5252-E544-487F-AE07-4D58F30538F3}" type="presOf" srcId="{4BC86C68-2D94-48A3-B905-2B54B498782D}" destId="{72662951-A167-4705-B737-C41BFDF38458}" srcOrd="0" destOrd="0" presId="urn:microsoft.com/office/officeart/2008/layout/AlternatingHexagons"/>
    <dgm:cxn modelId="{A3137687-BD68-4250-98FB-4D7B4F548FC1}" type="presOf" srcId="{86909F8D-F0A7-43CC-9911-ECAF12859E48}" destId="{D6318BBC-A419-44A8-B26D-4EFBADECE414}" srcOrd="0" destOrd="0" presId="urn:microsoft.com/office/officeart/2008/layout/AlternatingHexagons"/>
    <dgm:cxn modelId="{A1165490-218B-4EDD-ABFD-AB39F59F83B7}" type="presOf" srcId="{E4C2D054-C8CF-4AFF-8726-3FB6D8699A31}" destId="{FF64C761-D382-49A5-BBA4-0D520B9835EC}" srcOrd="0" destOrd="0" presId="urn:microsoft.com/office/officeart/2008/layout/AlternatingHexagons"/>
    <dgm:cxn modelId="{71D0E59F-FA31-4B23-89A9-471FF4AAA9AD}" srcId="{23254C95-82A9-45FD-83DE-7F876B9CE852}" destId="{5D46B3E1-4940-4DCE-9B08-DC45FB2A4C76}" srcOrd="3" destOrd="0" parTransId="{F6276502-5CF9-4620-BEB2-B08D56B082A5}" sibTransId="{095EC800-35F7-4A05-A825-9D8B4E83CFEC}"/>
    <dgm:cxn modelId="{501533AA-558A-4EF0-B1E1-5B6CD5BDC15A}" type="presOf" srcId="{095EC800-35F7-4A05-A825-9D8B4E83CFEC}" destId="{E613452C-3DED-4B3F-A9E8-C17017C6B5F0}" srcOrd="0" destOrd="0" presId="urn:microsoft.com/office/officeart/2008/layout/AlternatingHexagons"/>
    <dgm:cxn modelId="{A9134CAC-90B4-462A-9E04-0F422B0ACA1F}" type="presOf" srcId="{23254C95-82A9-45FD-83DE-7F876B9CE852}" destId="{43AC87B4-AEC1-4AC0-96BF-852969E97C7D}" srcOrd="0" destOrd="0" presId="urn:microsoft.com/office/officeart/2008/layout/AlternatingHexagons"/>
    <dgm:cxn modelId="{A40003C1-4B9D-4BDE-8364-536556F9FDC6}" srcId="{23254C95-82A9-45FD-83DE-7F876B9CE852}" destId="{86909F8D-F0A7-43CC-9911-ECAF12859E48}" srcOrd="2" destOrd="0" parTransId="{CAD50DD2-1858-44C2-89B2-C9D51524B9AE}" sibTransId="{7513A8C9-C283-45FD-94E1-D6B157866309}"/>
    <dgm:cxn modelId="{8584EED4-EB06-4170-95CD-D85126CAA94B}" type="presOf" srcId="{7513A8C9-C283-45FD-94E1-D6B157866309}" destId="{61E29535-09E8-4B40-9516-627D1148D620}" srcOrd="0" destOrd="0" presId="urn:microsoft.com/office/officeart/2008/layout/AlternatingHexagons"/>
    <dgm:cxn modelId="{DF9F89D6-6112-43D4-852E-C62D2F8AF7EB}" srcId="{23254C95-82A9-45FD-83DE-7F876B9CE852}" destId="{22BD540D-B327-4669-A1FE-9B55AD305084}" srcOrd="1" destOrd="0" parTransId="{EAB1845A-4ECA-4D25-8A6F-61898C80A31E}" sibTransId="{4BC86C68-2D94-48A3-B905-2B54B498782D}"/>
    <dgm:cxn modelId="{1808A1DD-0F99-43E1-8EFA-5A87A33CFF32}" srcId="{23254C95-82A9-45FD-83DE-7F876B9CE852}" destId="{0F8E55A2-964D-435A-BFD6-2A6844FEA7BD}" srcOrd="0" destOrd="0" parTransId="{BAF12134-241E-4F89-9C30-0F5925BE3E9A}" sibTransId="{45D5E6A7-AC0F-41A3-ABDA-CEFF5EDB9910}"/>
    <dgm:cxn modelId="{65B2E9F3-BF69-4946-8436-0C899BFEAEF3}" type="presOf" srcId="{45D5E6A7-AC0F-41A3-ABDA-CEFF5EDB9910}" destId="{1636532A-44AB-45BB-9CED-3E4A2B57BCAD}" srcOrd="0" destOrd="0" presId="urn:microsoft.com/office/officeart/2008/layout/AlternatingHexagons"/>
    <dgm:cxn modelId="{097BD28F-C213-4CBC-BCDC-84B543AF611B}" type="presParOf" srcId="{43AC87B4-AEC1-4AC0-96BF-852969E97C7D}" destId="{CDDD8B85-128B-4780-BEF4-9F0D394E32CF}" srcOrd="0" destOrd="0" presId="urn:microsoft.com/office/officeart/2008/layout/AlternatingHexagons"/>
    <dgm:cxn modelId="{62CD2F74-039B-471A-92EC-D5BF00D414F0}" type="presParOf" srcId="{CDDD8B85-128B-4780-BEF4-9F0D394E32CF}" destId="{7FA02592-79D1-49F9-829A-A6F89AE92B60}" srcOrd="0" destOrd="0" presId="urn:microsoft.com/office/officeart/2008/layout/AlternatingHexagons"/>
    <dgm:cxn modelId="{773CE894-8731-4300-A514-DB8DFD237D7D}" type="presParOf" srcId="{CDDD8B85-128B-4780-BEF4-9F0D394E32CF}" destId="{B99C58CB-EB59-4657-A73B-FE513F12C98B}" srcOrd="1" destOrd="0" presId="urn:microsoft.com/office/officeart/2008/layout/AlternatingHexagons"/>
    <dgm:cxn modelId="{B4E3E91B-CC7F-43D3-B314-1206AE1A92A5}" type="presParOf" srcId="{CDDD8B85-128B-4780-BEF4-9F0D394E32CF}" destId="{AF7F8638-0896-4950-85BE-75774C9087B8}" srcOrd="2" destOrd="0" presId="urn:microsoft.com/office/officeart/2008/layout/AlternatingHexagons"/>
    <dgm:cxn modelId="{A091D613-C68F-4BA7-8D10-8FFFA298129C}" type="presParOf" srcId="{CDDD8B85-128B-4780-BEF4-9F0D394E32CF}" destId="{A419A178-0557-476F-88CF-AEF15B9F24C8}" srcOrd="3" destOrd="0" presId="urn:microsoft.com/office/officeart/2008/layout/AlternatingHexagons"/>
    <dgm:cxn modelId="{C0060949-8390-4025-AF4E-13381A653B18}" type="presParOf" srcId="{CDDD8B85-128B-4780-BEF4-9F0D394E32CF}" destId="{1636532A-44AB-45BB-9CED-3E4A2B57BCAD}" srcOrd="4" destOrd="0" presId="urn:microsoft.com/office/officeart/2008/layout/AlternatingHexagons"/>
    <dgm:cxn modelId="{DE1FFDD4-2614-41F9-AB96-833BAEEBE215}" type="presParOf" srcId="{43AC87B4-AEC1-4AC0-96BF-852969E97C7D}" destId="{78E34154-CB1E-48CC-8983-2A4DF6F59F3F}" srcOrd="1" destOrd="0" presId="urn:microsoft.com/office/officeart/2008/layout/AlternatingHexagons"/>
    <dgm:cxn modelId="{2562B95A-3C12-45FC-8BE7-F0FFC9B7CB7D}" type="presParOf" srcId="{43AC87B4-AEC1-4AC0-96BF-852969E97C7D}" destId="{CF8BD098-1675-4C0C-BAFB-813CDB4AC795}" srcOrd="2" destOrd="0" presId="urn:microsoft.com/office/officeart/2008/layout/AlternatingHexagons"/>
    <dgm:cxn modelId="{3FC273E4-3184-4958-8C1A-02944A7D6711}" type="presParOf" srcId="{CF8BD098-1675-4C0C-BAFB-813CDB4AC795}" destId="{8D0D822B-0BE6-4779-87B1-BEF83CFB497A}" srcOrd="0" destOrd="0" presId="urn:microsoft.com/office/officeart/2008/layout/AlternatingHexagons"/>
    <dgm:cxn modelId="{4D93F967-3324-4243-BBF5-59DACD355E6D}" type="presParOf" srcId="{CF8BD098-1675-4C0C-BAFB-813CDB4AC795}" destId="{17B1B354-3B86-46FB-9FA1-58ED9520EBC7}" srcOrd="1" destOrd="0" presId="urn:microsoft.com/office/officeart/2008/layout/AlternatingHexagons"/>
    <dgm:cxn modelId="{B40B4F13-B400-4F36-A12A-7E6A1B92E440}" type="presParOf" srcId="{CF8BD098-1675-4C0C-BAFB-813CDB4AC795}" destId="{EE89D826-E3B0-4614-9448-92454610D498}" srcOrd="2" destOrd="0" presId="urn:microsoft.com/office/officeart/2008/layout/AlternatingHexagons"/>
    <dgm:cxn modelId="{C3E5A8DF-1E52-4FC7-BFFB-8A9CD9CA4AF0}" type="presParOf" srcId="{CF8BD098-1675-4C0C-BAFB-813CDB4AC795}" destId="{119F49A0-2A19-4BB2-8DB0-FE82C02154D2}" srcOrd="3" destOrd="0" presId="urn:microsoft.com/office/officeart/2008/layout/AlternatingHexagons"/>
    <dgm:cxn modelId="{22668428-41DB-492E-B3FB-89176F80D28F}" type="presParOf" srcId="{CF8BD098-1675-4C0C-BAFB-813CDB4AC795}" destId="{72662951-A167-4705-B737-C41BFDF38458}" srcOrd="4" destOrd="0" presId="urn:microsoft.com/office/officeart/2008/layout/AlternatingHexagons"/>
    <dgm:cxn modelId="{6B6C4FD9-2862-4FAD-B791-AC9539FF388D}" type="presParOf" srcId="{43AC87B4-AEC1-4AC0-96BF-852969E97C7D}" destId="{2BA8825B-6BEA-4B8A-A63A-DED007DE449F}" srcOrd="3" destOrd="0" presId="urn:microsoft.com/office/officeart/2008/layout/AlternatingHexagons"/>
    <dgm:cxn modelId="{A2D34BF3-266A-4595-8B98-CF5C180B4077}" type="presParOf" srcId="{43AC87B4-AEC1-4AC0-96BF-852969E97C7D}" destId="{C10C75C6-B953-457D-A472-12B781903000}" srcOrd="4" destOrd="0" presId="urn:microsoft.com/office/officeart/2008/layout/AlternatingHexagons"/>
    <dgm:cxn modelId="{460365BE-DEEA-42EC-87EE-5945EE0CC85D}" type="presParOf" srcId="{C10C75C6-B953-457D-A472-12B781903000}" destId="{D6318BBC-A419-44A8-B26D-4EFBADECE414}" srcOrd="0" destOrd="0" presId="urn:microsoft.com/office/officeart/2008/layout/AlternatingHexagons"/>
    <dgm:cxn modelId="{09510EA7-D9D4-4DC6-BBB5-AD602BCD334A}" type="presParOf" srcId="{C10C75C6-B953-457D-A472-12B781903000}" destId="{D3AFE115-6277-42A8-B610-4F79BB9C8A76}" srcOrd="1" destOrd="0" presId="urn:microsoft.com/office/officeart/2008/layout/AlternatingHexagons"/>
    <dgm:cxn modelId="{8DC1FEBB-90E0-4ABB-A654-CA319ADCD25A}" type="presParOf" srcId="{C10C75C6-B953-457D-A472-12B781903000}" destId="{D8E3999B-7338-4704-BC3F-5E859FA08F2F}" srcOrd="2" destOrd="0" presId="urn:microsoft.com/office/officeart/2008/layout/AlternatingHexagons"/>
    <dgm:cxn modelId="{03975672-10EF-4E2E-B09C-42F86DC49E19}" type="presParOf" srcId="{C10C75C6-B953-457D-A472-12B781903000}" destId="{969CA3C5-215E-4B3D-9966-7ECBD0EDE3E4}" srcOrd="3" destOrd="0" presId="urn:microsoft.com/office/officeart/2008/layout/AlternatingHexagons"/>
    <dgm:cxn modelId="{C47AF3BA-09C0-4A6D-91A8-A350CA07DED7}" type="presParOf" srcId="{C10C75C6-B953-457D-A472-12B781903000}" destId="{61E29535-09E8-4B40-9516-627D1148D620}" srcOrd="4" destOrd="0" presId="urn:microsoft.com/office/officeart/2008/layout/AlternatingHexagons"/>
    <dgm:cxn modelId="{DBFE0E2B-352F-48C2-8D30-DEA94D4C6106}" type="presParOf" srcId="{43AC87B4-AEC1-4AC0-96BF-852969E97C7D}" destId="{BB77EC8E-F31E-4077-A89E-00ECD58DB578}" srcOrd="5" destOrd="0" presId="urn:microsoft.com/office/officeart/2008/layout/AlternatingHexagons"/>
    <dgm:cxn modelId="{BEF245E8-F499-494F-AA05-0253B37DEC7E}" type="presParOf" srcId="{43AC87B4-AEC1-4AC0-96BF-852969E97C7D}" destId="{29D625FF-9038-4993-94A4-B5122CE6D01B}" srcOrd="6" destOrd="0" presId="urn:microsoft.com/office/officeart/2008/layout/AlternatingHexagons"/>
    <dgm:cxn modelId="{5CB8F5FE-4973-4C98-810B-ACFB29DA4431}" type="presParOf" srcId="{29D625FF-9038-4993-94A4-B5122CE6D01B}" destId="{3A36ACE6-5FCA-491F-B9F4-CA2ED5217E0C}" srcOrd="0" destOrd="0" presId="urn:microsoft.com/office/officeart/2008/layout/AlternatingHexagons"/>
    <dgm:cxn modelId="{A4DA1876-AE38-4B63-9A39-6991C7144A89}" type="presParOf" srcId="{29D625FF-9038-4993-94A4-B5122CE6D01B}" destId="{03129C24-29C3-4302-8D40-F763CE54BB98}" srcOrd="1" destOrd="0" presId="urn:microsoft.com/office/officeart/2008/layout/AlternatingHexagons"/>
    <dgm:cxn modelId="{608BE2B4-1D57-442E-A7DB-704D456709BA}" type="presParOf" srcId="{29D625FF-9038-4993-94A4-B5122CE6D01B}" destId="{A59842EC-3A35-4875-A5B6-BB85D9AF3D3F}" srcOrd="2" destOrd="0" presId="urn:microsoft.com/office/officeart/2008/layout/AlternatingHexagons"/>
    <dgm:cxn modelId="{508573E3-CA33-4DDE-A271-DD9A75DEC6A2}" type="presParOf" srcId="{29D625FF-9038-4993-94A4-B5122CE6D01B}" destId="{0F813F87-9279-45BA-9641-106606877446}" srcOrd="3" destOrd="0" presId="urn:microsoft.com/office/officeart/2008/layout/AlternatingHexagons"/>
    <dgm:cxn modelId="{33AC81AA-119A-4371-AD75-BECB817F251D}" type="presParOf" srcId="{29D625FF-9038-4993-94A4-B5122CE6D01B}" destId="{E613452C-3DED-4B3F-A9E8-C17017C6B5F0}" srcOrd="4" destOrd="0" presId="urn:microsoft.com/office/officeart/2008/layout/AlternatingHexagons"/>
    <dgm:cxn modelId="{08702BB2-D8C9-4899-81B3-B401A519CF1D}" type="presParOf" srcId="{43AC87B4-AEC1-4AC0-96BF-852969E97C7D}" destId="{E8DB209D-DE0A-40AE-A6F7-DF4BE177C1A9}" srcOrd="7" destOrd="0" presId="urn:microsoft.com/office/officeart/2008/layout/AlternatingHexagons"/>
    <dgm:cxn modelId="{00C308C3-C599-4958-88A5-EAF975C0A515}" type="presParOf" srcId="{43AC87B4-AEC1-4AC0-96BF-852969E97C7D}" destId="{380FF1A0-D1E0-4B65-AE1E-1472D55FBE21}" srcOrd="8" destOrd="0" presId="urn:microsoft.com/office/officeart/2008/layout/AlternatingHexagons"/>
    <dgm:cxn modelId="{08496849-2FBB-4C21-A366-35A7CB47DC7A}" type="presParOf" srcId="{380FF1A0-D1E0-4B65-AE1E-1472D55FBE21}" destId="{FF64C761-D382-49A5-BBA4-0D520B9835EC}" srcOrd="0" destOrd="0" presId="urn:microsoft.com/office/officeart/2008/layout/AlternatingHexagons"/>
    <dgm:cxn modelId="{72006DEB-D7DE-44C9-B3FB-296E74F82266}" type="presParOf" srcId="{380FF1A0-D1E0-4B65-AE1E-1472D55FBE21}" destId="{8184CF4B-E2CE-432D-9047-A9F837063FBA}" srcOrd="1" destOrd="0" presId="urn:microsoft.com/office/officeart/2008/layout/AlternatingHexagons"/>
    <dgm:cxn modelId="{90B20B61-5AEB-40FA-B269-59080A27F3A0}" type="presParOf" srcId="{380FF1A0-D1E0-4B65-AE1E-1472D55FBE21}" destId="{925536CD-6B71-45CD-83FF-1F28DA99BD12}" srcOrd="2" destOrd="0" presId="urn:microsoft.com/office/officeart/2008/layout/AlternatingHexagons"/>
    <dgm:cxn modelId="{50768126-F9D6-43D3-9582-36D1C323E8FD}" type="presParOf" srcId="{380FF1A0-D1E0-4B65-AE1E-1472D55FBE21}" destId="{7FC7492E-0C6A-426F-B6C6-F7527ABB302B}" srcOrd="3" destOrd="0" presId="urn:microsoft.com/office/officeart/2008/layout/AlternatingHexagons"/>
    <dgm:cxn modelId="{E0F985CC-A0DC-46BD-BBC0-47969BEAD7C6}" type="presParOf" srcId="{380FF1A0-D1E0-4B65-AE1E-1472D55FBE21}" destId="{9DFC8563-46B9-49B4-8788-DC39F5451E30}"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8A44B2-4A03-4B05-A804-F18FC3FBF3BB}"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CBE9C156-C459-4690-9A11-342B595FE5DA}">
      <dgm:prSet phldrT="[Text]"/>
      <dgm:spPr/>
      <dgm:t>
        <a:bodyPr/>
        <a:lstStyle/>
        <a:p>
          <a:pPr>
            <a:buFont typeface="Arial" panose="020B0604020202020204" pitchFamily="34" charset="0"/>
            <a:buChar char="•"/>
          </a:pPr>
          <a:r>
            <a:rPr lang="es-ES" dirty="0"/>
            <a:t>Sea puramente positivo/a con sus elogios y evite las palabras negativas. Por </a:t>
          </a:r>
          <a:r>
            <a:rPr lang="es-ES" dirty="0" err="1"/>
            <a:t>ejemplo,cuando</a:t>
          </a:r>
          <a:r>
            <a:rPr lang="es-ES" dirty="0"/>
            <a:t> usted dice: "Gracias por quedarte callado/a mientras hablaba por teléfono", el </a:t>
          </a:r>
          <a:r>
            <a:rPr lang="es-ES" dirty="0" err="1"/>
            <a:t>niñose</a:t>
          </a:r>
          <a:r>
            <a:rPr lang="es-ES" dirty="0"/>
            <a:t> siente bien. Si le dice: "Gracias por quedarte callado/a mientras hablaba por </a:t>
          </a:r>
          <a:r>
            <a:rPr lang="es-ES" dirty="0" err="1"/>
            <a:t>teléfono.¿Por</a:t>
          </a:r>
          <a:r>
            <a:rPr lang="es-ES" dirty="0"/>
            <a:t> qué no lo haces siempre?", el niño se siente mal. Cuando un niño se siente bien </a:t>
          </a:r>
          <a:r>
            <a:rPr lang="es-ES" dirty="0" err="1"/>
            <a:t>porhaber</a:t>
          </a:r>
          <a:r>
            <a:rPr lang="es-ES" dirty="0"/>
            <a:t> hecho algo, es más probable que vuelva a hacerlo</a:t>
          </a:r>
          <a:r>
            <a:rPr lang="en-US" dirty="0"/>
            <a:t>.</a:t>
          </a:r>
        </a:p>
      </dgm:t>
    </dgm:pt>
    <dgm:pt modelId="{974374BE-CF9D-43A1-A128-74C50F913F82}" type="parTrans" cxnId="{96247A8C-4D39-4C57-860A-049101B18427}">
      <dgm:prSet/>
      <dgm:spPr/>
      <dgm:t>
        <a:bodyPr/>
        <a:lstStyle/>
        <a:p>
          <a:endParaRPr lang="en-US"/>
        </a:p>
      </dgm:t>
    </dgm:pt>
    <dgm:pt modelId="{81161DB1-AEC2-4925-A46A-216B473F15DA}" type="sibTrans" cxnId="{96247A8C-4D39-4C57-860A-049101B18427}">
      <dgm:prSet/>
      <dgm:spPr/>
      <dgm:t>
        <a:bodyPr/>
        <a:lstStyle/>
        <a:p>
          <a:endParaRPr lang="en-US"/>
        </a:p>
      </dgm:t>
    </dgm:pt>
    <dgm:pt modelId="{1EC194F3-DEE4-4F60-9D4D-27981CCAAA03}">
      <dgm:prSet/>
      <dgm:spPr/>
      <dgm:t>
        <a:bodyPr/>
        <a:lstStyle/>
        <a:p>
          <a:r>
            <a:rPr lang="es-ES" dirty="0"/>
            <a:t>Sé específico. Así, el niño sabrá qué hacer la próxima vez. Por ejemplo, </a:t>
          </a:r>
          <a:r>
            <a:rPr lang="es-ES" dirty="0" err="1"/>
            <a:t>diga"Christopher</a:t>
          </a:r>
          <a:r>
            <a:rPr lang="es-ES" dirty="0"/>
            <a:t>, me gusta cómo has lavado los platos". Es más específico y preferible </a:t>
          </a:r>
          <a:r>
            <a:rPr lang="es-ES" dirty="0" err="1"/>
            <a:t>a"Buen</a:t>
          </a:r>
          <a:r>
            <a:rPr lang="es-ES" dirty="0"/>
            <a:t> trabajo, Christopher</a:t>
          </a:r>
          <a:r>
            <a:rPr lang="en-US" dirty="0"/>
            <a:t>.”</a:t>
          </a:r>
        </a:p>
      </dgm:t>
    </dgm:pt>
    <dgm:pt modelId="{AFAD318D-2120-47B5-912A-A4B8FD0464F8}" type="parTrans" cxnId="{4DA70B70-E515-4CCE-836C-E6BA7B0D61A3}">
      <dgm:prSet/>
      <dgm:spPr/>
      <dgm:t>
        <a:bodyPr/>
        <a:lstStyle/>
        <a:p>
          <a:endParaRPr lang="en-US"/>
        </a:p>
      </dgm:t>
    </dgm:pt>
    <dgm:pt modelId="{1558EE6A-F811-4D3E-8757-76A072F7D472}" type="sibTrans" cxnId="{4DA70B70-E515-4CCE-836C-E6BA7B0D61A3}">
      <dgm:prSet/>
      <dgm:spPr/>
      <dgm:t>
        <a:bodyPr/>
        <a:lstStyle/>
        <a:p>
          <a:endParaRPr lang="en-US"/>
        </a:p>
      </dgm:t>
    </dgm:pt>
    <dgm:pt modelId="{7D5DE62C-7750-4882-9DE2-9757A3FBC617}">
      <dgm:prSet/>
      <dgm:spPr/>
      <dgm:t>
        <a:bodyPr/>
        <a:lstStyle/>
        <a:p>
          <a:r>
            <a:rPr lang="es-ES" dirty="0"/>
            <a:t>Elogie al niño lo antes posible después de que haga lo que usted quiere que haga.</a:t>
          </a:r>
          <a:r>
            <a:rPr lang="en-US" dirty="0"/>
            <a:t>.</a:t>
          </a:r>
        </a:p>
      </dgm:t>
    </dgm:pt>
    <dgm:pt modelId="{4457EF81-DB7E-447F-907C-F4D5529E41F3}" type="parTrans" cxnId="{4E7F46BF-42E1-4998-B18F-53B13E699503}">
      <dgm:prSet/>
      <dgm:spPr/>
      <dgm:t>
        <a:bodyPr/>
        <a:lstStyle/>
        <a:p>
          <a:endParaRPr lang="en-US"/>
        </a:p>
      </dgm:t>
    </dgm:pt>
    <dgm:pt modelId="{88A0BC2D-57AE-4596-ACB5-93408960AE6B}" type="sibTrans" cxnId="{4E7F46BF-42E1-4998-B18F-53B13E699503}">
      <dgm:prSet/>
      <dgm:spPr/>
      <dgm:t>
        <a:bodyPr/>
        <a:lstStyle/>
        <a:p>
          <a:endParaRPr lang="en-US"/>
        </a:p>
      </dgm:t>
    </dgm:pt>
    <dgm:pt modelId="{151D7FFC-E9FF-4BF5-A298-63F0B11937BF}">
      <dgm:prSet/>
      <dgm:spPr/>
      <dgm:t>
        <a:bodyPr/>
        <a:lstStyle/>
        <a:p>
          <a:r>
            <a:rPr lang="es-ES" dirty="0"/>
            <a:t>Sea consistente con sus elogios. Cuanto más constante sea, más </a:t>
          </a:r>
          <a:r>
            <a:rPr lang="es-ES" dirty="0" err="1"/>
            <a:t>rápidamentecambiará</a:t>
          </a:r>
          <a:r>
            <a:rPr lang="es-ES" dirty="0"/>
            <a:t> su comportamiento.</a:t>
          </a:r>
          <a:endParaRPr lang="en-US" dirty="0">
            <a:latin typeface="ITCFranklinGothicStd-Book"/>
          </a:endParaRPr>
        </a:p>
      </dgm:t>
    </dgm:pt>
    <dgm:pt modelId="{6BB0DEDA-5000-4223-BD05-3A7E86C51965}" type="parTrans" cxnId="{F3B5A794-6B33-4067-BF22-4659CBE7C463}">
      <dgm:prSet/>
      <dgm:spPr/>
      <dgm:t>
        <a:bodyPr/>
        <a:lstStyle/>
        <a:p>
          <a:endParaRPr lang="en-US"/>
        </a:p>
      </dgm:t>
    </dgm:pt>
    <dgm:pt modelId="{D7BB76DB-3A59-42AB-9656-F045A1404E7C}" type="sibTrans" cxnId="{F3B5A794-6B33-4067-BF22-4659CBE7C463}">
      <dgm:prSet/>
      <dgm:spPr/>
      <dgm:t>
        <a:bodyPr/>
        <a:lstStyle/>
        <a:p>
          <a:endParaRPr lang="en-US"/>
        </a:p>
      </dgm:t>
    </dgm:pt>
    <dgm:pt modelId="{72E7D975-D242-4A65-9F4C-239EE9434F84}" type="pres">
      <dgm:prSet presAssocID="{DF8A44B2-4A03-4B05-A804-F18FC3FBF3BB}" presName="Name0" presStyleCnt="0">
        <dgm:presLayoutVars>
          <dgm:dir/>
          <dgm:resizeHandles val="exact"/>
        </dgm:presLayoutVars>
      </dgm:prSet>
      <dgm:spPr/>
    </dgm:pt>
    <dgm:pt modelId="{3A0C51C0-AF24-4E53-8DBA-4C2B72E20F3F}" type="pres">
      <dgm:prSet presAssocID="{CBE9C156-C459-4690-9A11-342B595FE5DA}" presName="node" presStyleLbl="node1" presStyleIdx="0" presStyleCnt="4">
        <dgm:presLayoutVars>
          <dgm:bulletEnabled val="1"/>
        </dgm:presLayoutVars>
      </dgm:prSet>
      <dgm:spPr/>
    </dgm:pt>
    <dgm:pt modelId="{C47477A0-5158-406A-9B96-B73C225F5B79}" type="pres">
      <dgm:prSet presAssocID="{81161DB1-AEC2-4925-A46A-216B473F15DA}" presName="sibTrans" presStyleCnt="0"/>
      <dgm:spPr/>
    </dgm:pt>
    <dgm:pt modelId="{B089B597-C14A-4F1C-AD00-9334B23DCF7A}" type="pres">
      <dgm:prSet presAssocID="{1EC194F3-DEE4-4F60-9D4D-27981CCAAA03}" presName="node" presStyleLbl="node1" presStyleIdx="1" presStyleCnt="4">
        <dgm:presLayoutVars>
          <dgm:bulletEnabled val="1"/>
        </dgm:presLayoutVars>
      </dgm:prSet>
      <dgm:spPr/>
    </dgm:pt>
    <dgm:pt modelId="{FBF9F387-0641-4983-8376-C68481B21C9F}" type="pres">
      <dgm:prSet presAssocID="{1558EE6A-F811-4D3E-8757-76A072F7D472}" presName="sibTrans" presStyleCnt="0"/>
      <dgm:spPr/>
    </dgm:pt>
    <dgm:pt modelId="{90AD3781-FFAA-45D5-96FE-C9F359FCCC6E}" type="pres">
      <dgm:prSet presAssocID="{7D5DE62C-7750-4882-9DE2-9757A3FBC617}" presName="node" presStyleLbl="node1" presStyleIdx="2" presStyleCnt="4">
        <dgm:presLayoutVars>
          <dgm:bulletEnabled val="1"/>
        </dgm:presLayoutVars>
      </dgm:prSet>
      <dgm:spPr/>
    </dgm:pt>
    <dgm:pt modelId="{334858F4-63C5-4F40-B75B-8FF408A17A22}" type="pres">
      <dgm:prSet presAssocID="{88A0BC2D-57AE-4596-ACB5-93408960AE6B}" presName="sibTrans" presStyleCnt="0"/>
      <dgm:spPr/>
    </dgm:pt>
    <dgm:pt modelId="{FA1B7BFE-6C20-4496-8811-C11793305C3E}" type="pres">
      <dgm:prSet presAssocID="{151D7FFC-E9FF-4BF5-A298-63F0B11937BF}" presName="node" presStyleLbl="node1" presStyleIdx="3" presStyleCnt="4">
        <dgm:presLayoutVars>
          <dgm:bulletEnabled val="1"/>
        </dgm:presLayoutVars>
      </dgm:prSet>
      <dgm:spPr/>
    </dgm:pt>
  </dgm:ptLst>
  <dgm:cxnLst>
    <dgm:cxn modelId="{3CE91D31-DE27-4285-AFC9-CE3E8DCFE89D}" type="presOf" srcId="{7D5DE62C-7750-4882-9DE2-9757A3FBC617}" destId="{90AD3781-FFAA-45D5-96FE-C9F359FCCC6E}" srcOrd="0" destOrd="0" presId="urn:microsoft.com/office/officeart/2005/8/layout/hList6"/>
    <dgm:cxn modelId="{E26ECA4B-E2B3-4B7B-91E2-4EC318CCCF3C}" type="presOf" srcId="{CBE9C156-C459-4690-9A11-342B595FE5DA}" destId="{3A0C51C0-AF24-4E53-8DBA-4C2B72E20F3F}" srcOrd="0" destOrd="0" presId="urn:microsoft.com/office/officeart/2005/8/layout/hList6"/>
    <dgm:cxn modelId="{4DA70B70-E515-4CCE-836C-E6BA7B0D61A3}" srcId="{DF8A44B2-4A03-4B05-A804-F18FC3FBF3BB}" destId="{1EC194F3-DEE4-4F60-9D4D-27981CCAAA03}" srcOrd="1" destOrd="0" parTransId="{AFAD318D-2120-47B5-912A-A4B8FD0464F8}" sibTransId="{1558EE6A-F811-4D3E-8757-76A072F7D472}"/>
    <dgm:cxn modelId="{456D9C89-21C7-411B-B210-753D8B6D1F11}" type="presOf" srcId="{DF8A44B2-4A03-4B05-A804-F18FC3FBF3BB}" destId="{72E7D975-D242-4A65-9F4C-239EE9434F84}" srcOrd="0" destOrd="0" presId="urn:microsoft.com/office/officeart/2005/8/layout/hList6"/>
    <dgm:cxn modelId="{96247A8C-4D39-4C57-860A-049101B18427}" srcId="{DF8A44B2-4A03-4B05-A804-F18FC3FBF3BB}" destId="{CBE9C156-C459-4690-9A11-342B595FE5DA}" srcOrd="0" destOrd="0" parTransId="{974374BE-CF9D-43A1-A128-74C50F913F82}" sibTransId="{81161DB1-AEC2-4925-A46A-216B473F15DA}"/>
    <dgm:cxn modelId="{F3B5A794-6B33-4067-BF22-4659CBE7C463}" srcId="{DF8A44B2-4A03-4B05-A804-F18FC3FBF3BB}" destId="{151D7FFC-E9FF-4BF5-A298-63F0B11937BF}" srcOrd="3" destOrd="0" parTransId="{6BB0DEDA-5000-4223-BD05-3A7E86C51965}" sibTransId="{D7BB76DB-3A59-42AB-9656-F045A1404E7C}"/>
    <dgm:cxn modelId="{4E7F46BF-42E1-4998-B18F-53B13E699503}" srcId="{DF8A44B2-4A03-4B05-A804-F18FC3FBF3BB}" destId="{7D5DE62C-7750-4882-9DE2-9757A3FBC617}" srcOrd="2" destOrd="0" parTransId="{4457EF81-DB7E-447F-907C-F4D5529E41F3}" sibTransId="{88A0BC2D-57AE-4596-ACB5-93408960AE6B}"/>
    <dgm:cxn modelId="{8A4C32D7-00F0-49B6-8619-063D61F1CA55}" type="presOf" srcId="{151D7FFC-E9FF-4BF5-A298-63F0B11937BF}" destId="{FA1B7BFE-6C20-4496-8811-C11793305C3E}" srcOrd="0" destOrd="0" presId="urn:microsoft.com/office/officeart/2005/8/layout/hList6"/>
    <dgm:cxn modelId="{25B915FF-6825-4004-83C1-83BD01FEF1DD}" type="presOf" srcId="{1EC194F3-DEE4-4F60-9D4D-27981CCAAA03}" destId="{B089B597-C14A-4F1C-AD00-9334B23DCF7A}" srcOrd="0" destOrd="0" presId="urn:microsoft.com/office/officeart/2005/8/layout/hList6"/>
    <dgm:cxn modelId="{74DB7452-4901-43BC-85BC-42715EE6286E}" type="presParOf" srcId="{72E7D975-D242-4A65-9F4C-239EE9434F84}" destId="{3A0C51C0-AF24-4E53-8DBA-4C2B72E20F3F}" srcOrd="0" destOrd="0" presId="urn:microsoft.com/office/officeart/2005/8/layout/hList6"/>
    <dgm:cxn modelId="{A9C52F98-A66D-4208-87DB-3470F175899E}" type="presParOf" srcId="{72E7D975-D242-4A65-9F4C-239EE9434F84}" destId="{C47477A0-5158-406A-9B96-B73C225F5B79}" srcOrd="1" destOrd="0" presId="urn:microsoft.com/office/officeart/2005/8/layout/hList6"/>
    <dgm:cxn modelId="{ED575053-C952-4BAF-B2CF-9DDD67F014F4}" type="presParOf" srcId="{72E7D975-D242-4A65-9F4C-239EE9434F84}" destId="{B089B597-C14A-4F1C-AD00-9334B23DCF7A}" srcOrd="2" destOrd="0" presId="urn:microsoft.com/office/officeart/2005/8/layout/hList6"/>
    <dgm:cxn modelId="{B4FC421D-938B-49F0-97BC-B0E518F21AEE}" type="presParOf" srcId="{72E7D975-D242-4A65-9F4C-239EE9434F84}" destId="{FBF9F387-0641-4983-8376-C68481B21C9F}" srcOrd="3" destOrd="0" presId="urn:microsoft.com/office/officeart/2005/8/layout/hList6"/>
    <dgm:cxn modelId="{064B7CBD-F83E-4B32-9658-853AEB1FA8E1}" type="presParOf" srcId="{72E7D975-D242-4A65-9F4C-239EE9434F84}" destId="{90AD3781-FFAA-45D5-96FE-C9F359FCCC6E}" srcOrd="4" destOrd="0" presId="urn:microsoft.com/office/officeart/2005/8/layout/hList6"/>
    <dgm:cxn modelId="{64648F96-ADCD-4516-8333-8498CDB81E16}" type="presParOf" srcId="{72E7D975-D242-4A65-9F4C-239EE9434F84}" destId="{334858F4-63C5-4F40-B75B-8FF408A17A22}" srcOrd="5" destOrd="0" presId="urn:microsoft.com/office/officeart/2005/8/layout/hList6"/>
    <dgm:cxn modelId="{8C28ED1A-57B4-4FDA-BF39-F173C0A62653}" type="presParOf" srcId="{72E7D975-D242-4A65-9F4C-239EE9434F84}" destId="{FA1B7BFE-6C20-4496-8811-C11793305C3E}"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8868E2-2D6D-4475-9032-076DC2BC38F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3EC6EE6-22EF-45E7-984B-4C4BB4074E6A}">
      <dgm:prSet phldrT="[Text]" custT="1"/>
      <dgm:spPr/>
      <dgm:t>
        <a:bodyPr/>
        <a:lstStyle/>
        <a:p>
          <a:r>
            <a:rPr lang="es-ES" sz="2400" dirty="0"/>
            <a:t>Recompense a un niño por portarse bien. Por ejemplo, señale cuando sus hijos </a:t>
          </a:r>
          <a:r>
            <a:rPr lang="es-ES" sz="2400" dirty="0" err="1"/>
            <a:t>jueguentranquilamente</a:t>
          </a:r>
          <a:r>
            <a:rPr lang="es-ES" sz="2400" dirty="0"/>
            <a:t> juntos, dígales que se han ganado una recompensa y luego déjeles elegir</a:t>
          </a:r>
          <a:r>
            <a:rPr lang="en-US" sz="2400" dirty="0"/>
            <a:t>.</a:t>
          </a:r>
        </a:p>
      </dgm:t>
    </dgm:pt>
    <dgm:pt modelId="{BE55D832-0E10-4127-B3CB-C9DC16BA9BF6}" type="parTrans" cxnId="{950066CF-6959-4514-B78B-1993EA2E66C6}">
      <dgm:prSet/>
      <dgm:spPr/>
      <dgm:t>
        <a:bodyPr/>
        <a:lstStyle/>
        <a:p>
          <a:endParaRPr lang="en-US"/>
        </a:p>
      </dgm:t>
    </dgm:pt>
    <dgm:pt modelId="{B0C9B1E5-23C7-49D5-9715-2BDE0F84C4DF}" type="sibTrans" cxnId="{950066CF-6959-4514-B78B-1993EA2E66C6}">
      <dgm:prSet/>
      <dgm:spPr/>
      <dgm:t>
        <a:bodyPr/>
        <a:lstStyle/>
        <a:p>
          <a:endParaRPr lang="en-US"/>
        </a:p>
      </dgm:t>
    </dgm:pt>
    <dgm:pt modelId="{266AF86A-7292-480A-8603-5087E6A813D7}">
      <dgm:prSet phldrT="[Text]" custT="1"/>
      <dgm:spPr/>
      <dgm:t>
        <a:bodyPr/>
        <a:lstStyle/>
        <a:p>
          <a:r>
            <a:rPr lang="es-ES" sz="2400" dirty="0"/>
            <a:t>Hágales saber cuál es la recompensa </a:t>
          </a:r>
          <a:r>
            <a:rPr lang="es-ES" sz="2400" dirty="0" err="1"/>
            <a:t>antesde</a:t>
          </a:r>
          <a:r>
            <a:rPr lang="es-ES" sz="2400" dirty="0"/>
            <a:t> pedirles algo. Ejemplo: "Cuando </a:t>
          </a:r>
          <a:r>
            <a:rPr lang="es-ES" sz="2400" dirty="0" err="1"/>
            <a:t>terminesde</a:t>
          </a:r>
          <a:r>
            <a:rPr lang="es-ES" sz="2400" dirty="0"/>
            <a:t> limpiar tu habitación, podemos jugar</a:t>
          </a:r>
          <a:r>
            <a:rPr lang="en-US" sz="2400" dirty="0"/>
            <a:t>.”</a:t>
          </a:r>
        </a:p>
      </dgm:t>
    </dgm:pt>
    <dgm:pt modelId="{115B0072-FBBB-47E0-B8C0-8CA0AFA7882A}" type="parTrans" cxnId="{5CD23E16-A907-4C27-A050-C102EB81D7A6}">
      <dgm:prSet/>
      <dgm:spPr/>
      <dgm:t>
        <a:bodyPr/>
        <a:lstStyle/>
        <a:p>
          <a:endParaRPr lang="en-US"/>
        </a:p>
      </dgm:t>
    </dgm:pt>
    <dgm:pt modelId="{78AB1C35-B49E-496B-97AF-CED5DAD23381}" type="sibTrans" cxnId="{5CD23E16-A907-4C27-A050-C102EB81D7A6}">
      <dgm:prSet/>
      <dgm:spPr/>
      <dgm:t>
        <a:bodyPr/>
        <a:lstStyle/>
        <a:p>
          <a:endParaRPr lang="en-US"/>
        </a:p>
      </dgm:t>
    </dgm:pt>
    <dgm:pt modelId="{27E39DA6-BC1B-42E5-B13C-171D87D06800}">
      <dgm:prSet phldrT="[Text]" custT="1"/>
      <dgm:spPr/>
      <dgm:t>
        <a:bodyPr/>
        <a:lstStyle/>
        <a:p>
          <a:r>
            <a:rPr lang="es-ES" sz="2400" dirty="0"/>
            <a:t>Utilice tablas de comportamiento. </a:t>
          </a:r>
          <a:r>
            <a:rPr lang="es-ES" sz="2400" dirty="0" err="1"/>
            <a:t>Establezcaun</a:t>
          </a:r>
          <a:r>
            <a:rPr lang="es-ES" sz="2400" dirty="0"/>
            <a:t> plan en el que sus hijos puedan </a:t>
          </a:r>
          <a:r>
            <a:rPr lang="es-ES" sz="2400" dirty="0" err="1"/>
            <a:t>ganarselo</a:t>
          </a:r>
          <a:r>
            <a:rPr lang="es-ES" sz="2400" dirty="0"/>
            <a:t> que quieran haciendo lo que usted </a:t>
          </a:r>
          <a:r>
            <a:rPr lang="es-ES" sz="2400" dirty="0" err="1"/>
            <a:t>quiera.Es</a:t>
          </a:r>
          <a:r>
            <a:rPr lang="es-ES" sz="2400" dirty="0"/>
            <a:t> importante revisar la tabla </a:t>
          </a:r>
          <a:r>
            <a:rPr lang="es-ES" sz="2400" dirty="0" err="1"/>
            <a:t>decomportamiento</a:t>
          </a:r>
          <a:r>
            <a:rPr lang="es-ES" sz="2400" dirty="0"/>
            <a:t> todos los días con el niño</a:t>
          </a:r>
          <a:r>
            <a:rPr lang="en-US" sz="2400" dirty="0"/>
            <a:t>. </a:t>
          </a:r>
        </a:p>
      </dgm:t>
    </dgm:pt>
    <dgm:pt modelId="{F56287E4-9CD6-43C8-834C-ED5578721D3F}" type="parTrans" cxnId="{1D21EA8D-9C84-45C1-BB94-6D2D90E7A508}">
      <dgm:prSet/>
      <dgm:spPr/>
      <dgm:t>
        <a:bodyPr/>
        <a:lstStyle/>
        <a:p>
          <a:endParaRPr lang="en-US"/>
        </a:p>
      </dgm:t>
    </dgm:pt>
    <dgm:pt modelId="{09B21724-8EB9-4BD3-8126-E0E80B1BBD23}" type="sibTrans" cxnId="{1D21EA8D-9C84-45C1-BB94-6D2D90E7A508}">
      <dgm:prSet/>
      <dgm:spPr/>
      <dgm:t>
        <a:bodyPr/>
        <a:lstStyle/>
        <a:p>
          <a:endParaRPr lang="en-US"/>
        </a:p>
      </dgm:t>
    </dgm:pt>
    <dgm:pt modelId="{9E0BF5AB-B322-4631-9A4B-7BB6F58E27B7}" type="pres">
      <dgm:prSet presAssocID="{888868E2-2D6D-4475-9032-076DC2BC38FF}" presName="linear" presStyleCnt="0">
        <dgm:presLayoutVars>
          <dgm:dir/>
          <dgm:animLvl val="lvl"/>
          <dgm:resizeHandles val="exact"/>
        </dgm:presLayoutVars>
      </dgm:prSet>
      <dgm:spPr/>
    </dgm:pt>
    <dgm:pt modelId="{67A3D7AB-0F3B-4012-A119-3E39A9D792E5}" type="pres">
      <dgm:prSet presAssocID="{D3EC6EE6-22EF-45E7-984B-4C4BB4074E6A}" presName="parentLin" presStyleCnt="0"/>
      <dgm:spPr/>
    </dgm:pt>
    <dgm:pt modelId="{27E110A6-B0A1-407E-985E-2E0C62F90364}" type="pres">
      <dgm:prSet presAssocID="{D3EC6EE6-22EF-45E7-984B-4C4BB4074E6A}" presName="parentLeftMargin" presStyleLbl="node1" presStyleIdx="0" presStyleCnt="3"/>
      <dgm:spPr/>
    </dgm:pt>
    <dgm:pt modelId="{22BBF6E8-14FC-4057-B822-D3DAC2B1F9AF}" type="pres">
      <dgm:prSet presAssocID="{D3EC6EE6-22EF-45E7-984B-4C4BB4074E6A}" presName="parentText" presStyleLbl="node1" presStyleIdx="0" presStyleCnt="3" custScaleX="140725" custScaleY="747200">
        <dgm:presLayoutVars>
          <dgm:chMax val="0"/>
          <dgm:bulletEnabled val="1"/>
        </dgm:presLayoutVars>
      </dgm:prSet>
      <dgm:spPr/>
    </dgm:pt>
    <dgm:pt modelId="{6335F3E4-2FB4-4ADF-A5C1-76091E5A290F}" type="pres">
      <dgm:prSet presAssocID="{D3EC6EE6-22EF-45E7-984B-4C4BB4074E6A}" presName="negativeSpace" presStyleCnt="0"/>
      <dgm:spPr/>
    </dgm:pt>
    <dgm:pt modelId="{95A560D1-D01A-4B5B-A962-15BAFB7DCA58}" type="pres">
      <dgm:prSet presAssocID="{D3EC6EE6-22EF-45E7-984B-4C4BB4074E6A}" presName="childText" presStyleLbl="conFgAcc1" presStyleIdx="0" presStyleCnt="3" custScaleY="127563">
        <dgm:presLayoutVars>
          <dgm:bulletEnabled val="1"/>
        </dgm:presLayoutVars>
      </dgm:prSet>
      <dgm:spPr/>
    </dgm:pt>
    <dgm:pt modelId="{A837640D-5049-443D-8BFE-D11EA46F0F42}" type="pres">
      <dgm:prSet presAssocID="{B0C9B1E5-23C7-49D5-9715-2BDE0F84C4DF}" presName="spaceBetweenRectangles" presStyleCnt="0"/>
      <dgm:spPr/>
    </dgm:pt>
    <dgm:pt modelId="{DBDE7D9C-D478-43A7-A388-0D93B2DC114D}" type="pres">
      <dgm:prSet presAssocID="{266AF86A-7292-480A-8603-5087E6A813D7}" presName="parentLin" presStyleCnt="0"/>
      <dgm:spPr/>
    </dgm:pt>
    <dgm:pt modelId="{FE3BAB84-85BF-432B-A677-EAB87BA0E96F}" type="pres">
      <dgm:prSet presAssocID="{266AF86A-7292-480A-8603-5087E6A813D7}" presName="parentLeftMargin" presStyleLbl="node1" presStyleIdx="0" presStyleCnt="3"/>
      <dgm:spPr/>
    </dgm:pt>
    <dgm:pt modelId="{4F177FF3-4435-4486-9A88-A00D74262750}" type="pres">
      <dgm:prSet presAssocID="{266AF86A-7292-480A-8603-5087E6A813D7}" presName="parentText" presStyleLbl="node1" presStyleIdx="1" presStyleCnt="3" custScaleX="142997" custScaleY="650136">
        <dgm:presLayoutVars>
          <dgm:chMax val="0"/>
          <dgm:bulletEnabled val="1"/>
        </dgm:presLayoutVars>
      </dgm:prSet>
      <dgm:spPr/>
    </dgm:pt>
    <dgm:pt modelId="{C8CD79FA-06B6-4603-A520-7E77A539F401}" type="pres">
      <dgm:prSet presAssocID="{266AF86A-7292-480A-8603-5087E6A813D7}" presName="negativeSpace" presStyleCnt="0"/>
      <dgm:spPr/>
    </dgm:pt>
    <dgm:pt modelId="{780C991E-C159-4B15-818F-ED026E2DF65F}" type="pres">
      <dgm:prSet presAssocID="{266AF86A-7292-480A-8603-5087E6A813D7}" presName="childText" presStyleLbl="conFgAcc1" presStyleIdx="1" presStyleCnt="3" custScaleY="163485">
        <dgm:presLayoutVars>
          <dgm:bulletEnabled val="1"/>
        </dgm:presLayoutVars>
      </dgm:prSet>
      <dgm:spPr/>
    </dgm:pt>
    <dgm:pt modelId="{041585B2-DCE8-4F96-A79F-E96F74FDE22A}" type="pres">
      <dgm:prSet presAssocID="{78AB1C35-B49E-496B-97AF-CED5DAD23381}" presName="spaceBetweenRectangles" presStyleCnt="0"/>
      <dgm:spPr/>
    </dgm:pt>
    <dgm:pt modelId="{41874F34-8061-49B3-BAA9-7DE09AE901DD}" type="pres">
      <dgm:prSet presAssocID="{27E39DA6-BC1B-42E5-B13C-171D87D06800}" presName="parentLin" presStyleCnt="0"/>
      <dgm:spPr/>
    </dgm:pt>
    <dgm:pt modelId="{C8D4928D-B23F-4C58-AD57-C60923EBAA61}" type="pres">
      <dgm:prSet presAssocID="{27E39DA6-BC1B-42E5-B13C-171D87D06800}" presName="parentLeftMargin" presStyleLbl="node1" presStyleIdx="1" presStyleCnt="3"/>
      <dgm:spPr/>
    </dgm:pt>
    <dgm:pt modelId="{D0A71768-8F39-4490-BEF9-70920E9C96F5}" type="pres">
      <dgm:prSet presAssocID="{27E39DA6-BC1B-42E5-B13C-171D87D06800}" presName="parentText" presStyleLbl="node1" presStyleIdx="2" presStyleCnt="3" custScaleX="138342" custScaleY="668511">
        <dgm:presLayoutVars>
          <dgm:chMax val="0"/>
          <dgm:bulletEnabled val="1"/>
        </dgm:presLayoutVars>
      </dgm:prSet>
      <dgm:spPr/>
    </dgm:pt>
    <dgm:pt modelId="{6E5748EF-14B5-47D9-BA62-E35EABF6B9A4}" type="pres">
      <dgm:prSet presAssocID="{27E39DA6-BC1B-42E5-B13C-171D87D06800}" presName="negativeSpace" presStyleCnt="0"/>
      <dgm:spPr/>
    </dgm:pt>
    <dgm:pt modelId="{A2A192A9-1E43-4CAC-8527-571381F8CAFB}" type="pres">
      <dgm:prSet presAssocID="{27E39DA6-BC1B-42E5-B13C-171D87D06800}" presName="childText" presStyleLbl="conFgAcc1" presStyleIdx="2" presStyleCnt="3" custFlipVert="0" custScaleY="157658">
        <dgm:presLayoutVars>
          <dgm:bulletEnabled val="1"/>
        </dgm:presLayoutVars>
      </dgm:prSet>
      <dgm:spPr/>
    </dgm:pt>
  </dgm:ptLst>
  <dgm:cxnLst>
    <dgm:cxn modelId="{5CD23E16-A907-4C27-A050-C102EB81D7A6}" srcId="{888868E2-2D6D-4475-9032-076DC2BC38FF}" destId="{266AF86A-7292-480A-8603-5087E6A813D7}" srcOrd="1" destOrd="0" parTransId="{115B0072-FBBB-47E0-B8C0-8CA0AFA7882A}" sibTransId="{78AB1C35-B49E-496B-97AF-CED5DAD23381}"/>
    <dgm:cxn modelId="{4A622C2D-5F46-4B34-A541-24D37DC6629E}" type="presOf" srcId="{266AF86A-7292-480A-8603-5087E6A813D7}" destId="{4F177FF3-4435-4486-9A88-A00D74262750}" srcOrd="1" destOrd="0" presId="urn:microsoft.com/office/officeart/2005/8/layout/list1"/>
    <dgm:cxn modelId="{1622B35E-EC72-4768-A489-00F74363388B}" type="presOf" srcId="{D3EC6EE6-22EF-45E7-984B-4C4BB4074E6A}" destId="{27E110A6-B0A1-407E-985E-2E0C62F90364}" srcOrd="0" destOrd="0" presId="urn:microsoft.com/office/officeart/2005/8/layout/list1"/>
    <dgm:cxn modelId="{1D21EA8D-9C84-45C1-BB94-6D2D90E7A508}" srcId="{888868E2-2D6D-4475-9032-076DC2BC38FF}" destId="{27E39DA6-BC1B-42E5-B13C-171D87D06800}" srcOrd="2" destOrd="0" parTransId="{F56287E4-9CD6-43C8-834C-ED5578721D3F}" sibTransId="{09B21724-8EB9-4BD3-8126-E0E80B1BBD23}"/>
    <dgm:cxn modelId="{13A1E5A9-1272-46A2-9FEC-73C73DF3709E}" type="presOf" srcId="{27E39DA6-BC1B-42E5-B13C-171D87D06800}" destId="{C8D4928D-B23F-4C58-AD57-C60923EBAA61}" srcOrd="0" destOrd="0" presId="urn:microsoft.com/office/officeart/2005/8/layout/list1"/>
    <dgm:cxn modelId="{9F6F7FC0-62E5-4267-BC75-3245AA431D06}" type="presOf" srcId="{27E39DA6-BC1B-42E5-B13C-171D87D06800}" destId="{D0A71768-8F39-4490-BEF9-70920E9C96F5}" srcOrd="1" destOrd="0" presId="urn:microsoft.com/office/officeart/2005/8/layout/list1"/>
    <dgm:cxn modelId="{AF9813C7-B87A-4D03-990E-B93169EF77D8}" type="presOf" srcId="{D3EC6EE6-22EF-45E7-984B-4C4BB4074E6A}" destId="{22BBF6E8-14FC-4057-B822-D3DAC2B1F9AF}" srcOrd="1" destOrd="0" presId="urn:microsoft.com/office/officeart/2005/8/layout/list1"/>
    <dgm:cxn modelId="{950066CF-6959-4514-B78B-1993EA2E66C6}" srcId="{888868E2-2D6D-4475-9032-076DC2BC38FF}" destId="{D3EC6EE6-22EF-45E7-984B-4C4BB4074E6A}" srcOrd="0" destOrd="0" parTransId="{BE55D832-0E10-4127-B3CB-C9DC16BA9BF6}" sibTransId="{B0C9B1E5-23C7-49D5-9715-2BDE0F84C4DF}"/>
    <dgm:cxn modelId="{A7CE92F0-2753-4D37-A9D0-FE54928BD748}" type="presOf" srcId="{266AF86A-7292-480A-8603-5087E6A813D7}" destId="{FE3BAB84-85BF-432B-A677-EAB87BA0E96F}" srcOrd="0" destOrd="0" presId="urn:microsoft.com/office/officeart/2005/8/layout/list1"/>
    <dgm:cxn modelId="{E9A8E1FD-C849-4F7F-8710-266BA8FD1A36}" type="presOf" srcId="{888868E2-2D6D-4475-9032-076DC2BC38FF}" destId="{9E0BF5AB-B322-4631-9A4B-7BB6F58E27B7}" srcOrd="0" destOrd="0" presId="urn:microsoft.com/office/officeart/2005/8/layout/list1"/>
    <dgm:cxn modelId="{BFEF71AB-57BC-4F88-98C9-9446F40C6A2A}" type="presParOf" srcId="{9E0BF5AB-B322-4631-9A4B-7BB6F58E27B7}" destId="{67A3D7AB-0F3B-4012-A119-3E39A9D792E5}" srcOrd="0" destOrd="0" presId="urn:microsoft.com/office/officeart/2005/8/layout/list1"/>
    <dgm:cxn modelId="{8614F9D8-7A15-440B-9DF8-A6D112F74D79}" type="presParOf" srcId="{67A3D7AB-0F3B-4012-A119-3E39A9D792E5}" destId="{27E110A6-B0A1-407E-985E-2E0C62F90364}" srcOrd="0" destOrd="0" presId="urn:microsoft.com/office/officeart/2005/8/layout/list1"/>
    <dgm:cxn modelId="{29DC7263-A95F-4563-84A2-174E8A8F589F}" type="presParOf" srcId="{67A3D7AB-0F3B-4012-A119-3E39A9D792E5}" destId="{22BBF6E8-14FC-4057-B822-D3DAC2B1F9AF}" srcOrd="1" destOrd="0" presId="urn:microsoft.com/office/officeart/2005/8/layout/list1"/>
    <dgm:cxn modelId="{9B11FA04-DD9A-4798-9C6E-3F510A52F788}" type="presParOf" srcId="{9E0BF5AB-B322-4631-9A4B-7BB6F58E27B7}" destId="{6335F3E4-2FB4-4ADF-A5C1-76091E5A290F}" srcOrd="1" destOrd="0" presId="urn:microsoft.com/office/officeart/2005/8/layout/list1"/>
    <dgm:cxn modelId="{8D37A305-F6D3-471F-ADD3-C3ABE8202D5F}" type="presParOf" srcId="{9E0BF5AB-B322-4631-9A4B-7BB6F58E27B7}" destId="{95A560D1-D01A-4B5B-A962-15BAFB7DCA58}" srcOrd="2" destOrd="0" presId="urn:microsoft.com/office/officeart/2005/8/layout/list1"/>
    <dgm:cxn modelId="{D05AF502-AF6B-4D92-AA0A-E6B0ABFEA22C}" type="presParOf" srcId="{9E0BF5AB-B322-4631-9A4B-7BB6F58E27B7}" destId="{A837640D-5049-443D-8BFE-D11EA46F0F42}" srcOrd="3" destOrd="0" presId="urn:microsoft.com/office/officeart/2005/8/layout/list1"/>
    <dgm:cxn modelId="{26E1ADF3-9B6F-4B3F-830A-5F05ADE8ED47}" type="presParOf" srcId="{9E0BF5AB-B322-4631-9A4B-7BB6F58E27B7}" destId="{DBDE7D9C-D478-43A7-A388-0D93B2DC114D}" srcOrd="4" destOrd="0" presId="urn:microsoft.com/office/officeart/2005/8/layout/list1"/>
    <dgm:cxn modelId="{9548AD86-0045-4ECB-BEAA-6C86DEFCB5AF}" type="presParOf" srcId="{DBDE7D9C-D478-43A7-A388-0D93B2DC114D}" destId="{FE3BAB84-85BF-432B-A677-EAB87BA0E96F}" srcOrd="0" destOrd="0" presId="urn:microsoft.com/office/officeart/2005/8/layout/list1"/>
    <dgm:cxn modelId="{B11B360E-9FB8-4B02-B6FA-B89BA939C88F}" type="presParOf" srcId="{DBDE7D9C-D478-43A7-A388-0D93B2DC114D}" destId="{4F177FF3-4435-4486-9A88-A00D74262750}" srcOrd="1" destOrd="0" presId="urn:microsoft.com/office/officeart/2005/8/layout/list1"/>
    <dgm:cxn modelId="{1A4A7B46-D5B2-48DE-BB8C-9596C7E1D6B0}" type="presParOf" srcId="{9E0BF5AB-B322-4631-9A4B-7BB6F58E27B7}" destId="{C8CD79FA-06B6-4603-A520-7E77A539F401}" srcOrd="5" destOrd="0" presId="urn:microsoft.com/office/officeart/2005/8/layout/list1"/>
    <dgm:cxn modelId="{D4C1E71D-5993-496E-9732-C3538660740E}" type="presParOf" srcId="{9E0BF5AB-B322-4631-9A4B-7BB6F58E27B7}" destId="{780C991E-C159-4B15-818F-ED026E2DF65F}" srcOrd="6" destOrd="0" presId="urn:microsoft.com/office/officeart/2005/8/layout/list1"/>
    <dgm:cxn modelId="{14E6C561-CFFF-4394-BA42-A295D37A4A34}" type="presParOf" srcId="{9E0BF5AB-B322-4631-9A4B-7BB6F58E27B7}" destId="{041585B2-DCE8-4F96-A79F-E96F74FDE22A}" srcOrd="7" destOrd="0" presId="urn:microsoft.com/office/officeart/2005/8/layout/list1"/>
    <dgm:cxn modelId="{CCA0FD3D-7F6C-4AF1-B2BB-3D711DEAABE8}" type="presParOf" srcId="{9E0BF5AB-B322-4631-9A4B-7BB6F58E27B7}" destId="{41874F34-8061-49B3-BAA9-7DE09AE901DD}" srcOrd="8" destOrd="0" presId="urn:microsoft.com/office/officeart/2005/8/layout/list1"/>
    <dgm:cxn modelId="{E475A04A-8490-4524-8050-CD23825D9D64}" type="presParOf" srcId="{41874F34-8061-49B3-BAA9-7DE09AE901DD}" destId="{C8D4928D-B23F-4C58-AD57-C60923EBAA61}" srcOrd="0" destOrd="0" presId="urn:microsoft.com/office/officeart/2005/8/layout/list1"/>
    <dgm:cxn modelId="{2054FC0B-C0FA-42D7-B3E4-3B1377E75E8E}" type="presParOf" srcId="{41874F34-8061-49B3-BAA9-7DE09AE901DD}" destId="{D0A71768-8F39-4490-BEF9-70920E9C96F5}" srcOrd="1" destOrd="0" presId="urn:microsoft.com/office/officeart/2005/8/layout/list1"/>
    <dgm:cxn modelId="{AB5B9452-478B-449F-80FF-23B97B159EB1}" type="presParOf" srcId="{9E0BF5AB-B322-4631-9A4B-7BB6F58E27B7}" destId="{6E5748EF-14B5-47D9-BA62-E35EABF6B9A4}" srcOrd="9" destOrd="0" presId="urn:microsoft.com/office/officeart/2005/8/layout/list1"/>
    <dgm:cxn modelId="{D1ADBB61-CFD0-4910-96A2-E2F90EE81A8C}" type="presParOf" srcId="{9E0BF5AB-B322-4631-9A4B-7BB6F58E27B7}" destId="{A2A192A9-1E43-4CAC-8527-571381F8CAFB}"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8A6CA-3955-44F6-AC92-AEF16C891BC9}">
      <dsp:nvSpPr>
        <dsp:cNvPr id="0" name=""/>
        <dsp:cNvSpPr/>
      </dsp:nvSpPr>
      <dsp:spPr>
        <a:xfrm rot="10800000">
          <a:off x="2112695" y="1550"/>
          <a:ext cx="7702296" cy="690575"/>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524" tIns="121920" rIns="227584" bIns="121920" numCol="1" spcCol="1270" anchor="ctr" anchorCtr="0">
          <a:noAutofit/>
        </a:bodyPr>
        <a:lstStyle/>
        <a:p>
          <a:pPr marL="0" lvl="0" indent="0" algn="ctr" defTabSz="1422400">
            <a:lnSpc>
              <a:spcPct val="90000"/>
            </a:lnSpc>
            <a:spcBef>
              <a:spcPct val="0"/>
            </a:spcBef>
            <a:spcAft>
              <a:spcPct val="35000"/>
            </a:spcAft>
            <a:buNone/>
          </a:pPr>
          <a:r>
            <a:rPr lang="es-ES" sz="3200" kern="1200" dirty="0"/>
            <a:t>Apretar los dientes o los puños</a:t>
          </a:r>
          <a:endParaRPr lang="en-US" sz="3200" kern="1200" dirty="0"/>
        </a:p>
      </dsp:txBody>
      <dsp:txXfrm rot="10800000">
        <a:off x="2285339" y="1550"/>
        <a:ext cx="7529652" cy="690575"/>
      </dsp:txXfrm>
    </dsp:sp>
    <dsp:sp modelId="{9AC5A554-428A-41EE-B95D-E61144884302}">
      <dsp:nvSpPr>
        <dsp:cNvPr id="0" name=""/>
        <dsp:cNvSpPr/>
      </dsp:nvSpPr>
      <dsp:spPr>
        <a:xfrm>
          <a:off x="1767408" y="1550"/>
          <a:ext cx="690575" cy="69057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8AE9B82-FDCF-4C92-986C-AAD1A871EBD6}">
      <dsp:nvSpPr>
        <dsp:cNvPr id="0" name=""/>
        <dsp:cNvSpPr/>
      </dsp:nvSpPr>
      <dsp:spPr>
        <a:xfrm rot="10800000">
          <a:off x="2112695" y="898267"/>
          <a:ext cx="7702296" cy="690575"/>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524"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Corazón </a:t>
          </a:r>
          <a:r>
            <a:rPr lang="en-US" sz="3200" kern="1200" dirty="0" err="1"/>
            <a:t>palpitante</a:t>
          </a:r>
          <a:endParaRPr lang="en-US" sz="3200" kern="1200" dirty="0"/>
        </a:p>
      </dsp:txBody>
      <dsp:txXfrm rot="10800000">
        <a:off x="2285339" y="898267"/>
        <a:ext cx="7529652" cy="690575"/>
      </dsp:txXfrm>
    </dsp:sp>
    <dsp:sp modelId="{449AE6EB-F964-45DC-8535-0EBE9532D595}">
      <dsp:nvSpPr>
        <dsp:cNvPr id="0" name=""/>
        <dsp:cNvSpPr/>
      </dsp:nvSpPr>
      <dsp:spPr>
        <a:xfrm>
          <a:off x="1767408" y="898267"/>
          <a:ext cx="690575" cy="690575"/>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B0DDFBA-B02F-41F1-89FA-8BAD7A5DBB57}">
      <dsp:nvSpPr>
        <dsp:cNvPr id="0" name=""/>
        <dsp:cNvSpPr/>
      </dsp:nvSpPr>
      <dsp:spPr>
        <a:xfrm rot="10800000">
          <a:off x="2112695" y="1794984"/>
          <a:ext cx="7702296" cy="690575"/>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524"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err="1"/>
            <a:t>Respiración</a:t>
          </a:r>
          <a:r>
            <a:rPr lang="en-US" sz="3200" kern="1200" dirty="0"/>
            <a:t> </a:t>
          </a:r>
          <a:r>
            <a:rPr lang="en-US" sz="3200" kern="1200" dirty="0" err="1"/>
            <a:t>acelerada</a:t>
          </a:r>
          <a:endParaRPr lang="en-US" sz="3200" kern="1200" dirty="0"/>
        </a:p>
      </dsp:txBody>
      <dsp:txXfrm rot="10800000">
        <a:off x="2285339" y="1794984"/>
        <a:ext cx="7529652" cy="690575"/>
      </dsp:txXfrm>
    </dsp:sp>
    <dsp:sp modelId="{E03B6A9A-6661-4763-B1C7-B4478EF5D91A}">
      <dsp:nvSpPr>
        <dsp:cNvPr id="0" name=""/>
        <dsp:cNvSpPr/>
      </dsp:nvSpPr>
      <dsp:spPr>
        <a:xfrm>
          <a:off x="1767408" y="1794984"/>
          <a:ext cx="690575" cy="690575"/>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B452054-D4FB-403B-A605-46BBEB30EB15}">
      <dsp:nvSpPr>
        <dsp:cNvPr id="0" name=""/>
        <dsp:cNvSpPr/>
      </dsp:nvSpPr>
      <dsp:spPr>
        <a:xfrm rot="10800000">
          <a:off x="2112695" y="2691701"/>
          <a:ext cx="7702296" cy="690575"/>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524"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Cara u </a:t>
          </a:r>
          <a:r>
            <a:rPr lang="en-US" sz="3200" kern="1200" dirty="0" err="1"/>
            <a:t>oídos</a:t>
          </a:r>
          <a:r>
            <a:rPr lang="en-US" sz="3200" kern="1200" dirty="0"/>
            <a:t> calientes</a:t>
          </a:r>
        </a:p>
      </dsp:txBody>
      <dsp:txXfrm rot="10800000">
        <a:off x="2285339" y="2691701"/>
        <a:ext cx="7529652" cy="690575"/>
      </dsp:txXfrm>
    </dsp:sp>
    <dsp:sp modelId="{F771E60B-3F64-474D-9500-35ACE69E67EF}">
      <dsp:nvSpPr>
        <dsp:cNvPr id="0" name=""/>
        <dsp:cNvSpPr/>
      </dsp:nvSpPr>
      <dsp:spPr>
        <a:xfrm>
          <a:off x="1767408" y="2691701"/>
          <a:ext cx="690575" cy="690575"/>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C88199A-38F6-42E5-8E12-10CDF5B80D37}">
      <dsp:nvSpPr>
        <dsp:cNvPr id="0" name=""/>
        <dsp:cNvSpPr/>
      </dsp:nvSpPr>
      <dsp:spPr>
        <a:xfrm rot="10800000">
          <a:off x="2112695" y="3588418"/>
          <a:ext cx="7702296" cy="690575"/>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524"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No </a:t>
          </a:r>
          <a:r>
            <a:rPr lang="en-US" sz="3200" kern="1200" dirty="0" err="1"/>
            <a:t>pensar</a:t>
          </a:r>
          <a:r>
            <a:rPr lang="en-US" sz="3200" kern="1200" dirty="0"/>
            <a:t> con </a:t>
          </a:r>
          <a:r>
            <a:rPr lang="en-US" sz="3200" kern="1200" dirty="0" err="1"/>
            <a:t>claridad</a:t>
          </a:r>
          <a:endParaRPr lang="en-US" sz="3200" kern="1200" dirty="0"/>
        </a:p>
      </dsp:txBody>
      <dsp:txXfrm rot="10800000">
        <a:off x="2285339" y="3588418"/>
        <a:ext cx="7529652" cy="690575"/>
      </dsp:txXfrm>
    </dsp:sp>
    <dsp:sp modelId="{3731EF53-0619-4F83-903C-5CC6D71B36B2}">
      <dsp:nvSpPr>
        <dsp:cNvPr id="0" name=""/>
        <dsp:cNvSpPr/>
      </dsp:nvSpPr>
      <dsp:spPr>
        <a:xfrm>
          <a:off x="1767408" y="3588418"/>
          <a:ext cx="690575" cy="69057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2F4B89F-7C7D-4C2E-B651-3C44FF937DE6}">
      <dsp:nvSpPr>
        <dsp:cNvPr id="0" name=""/>
        <dsp:cNvSpPr/>
      </dsp:nvSpPr>
      <dsp:spPr>
        <a:xfrm rot="10800000">
          <a:off x="2112695" y="4485135"/>
          <a:ext cx="7702296" cy="690575"/>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524"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err="1"/>
            <a:t>Ganas</a:t>
          </a:r>
          <a:r>
            <a:rPr lang="en-US" sz="3200" kern="1200" dirty="0"/>
            <a:t> de </a:t>
          </a:r>
          <a:r>
            <a:rPr lang="en-US" sz="3200" kern="1200" dirty="0" err="1"/>
            <a:t>golpear</a:t>
          </a:r>
          <a:r>
            <a:rPr lang="en-US" sz="3200" kern="1200" dirty="0"/>
            <a:t> algo</a:t>
          </a:r>
        </a:p>
      </dsp:txBody>
      <dsp:txXfrm rot="10800000">
        <a:off x="2285339" y="4485135"/>
        <a:ext cx="7529652" cy="690575"/>
      </dsp:txXfrm>
    </dsp:sp>
    <dsp:sp modelId="{6270157F-0D45-45B0-B638-7FF81FB5485D}">
      <dsp:nvSpPr>
        <dsp:cNvPr id="0" name=""/>
        <dsp:cNvSpPr/>
      </dsp:nvSpPr>
      <dsp:spPr>
        <a:xfrm>
          <a:off x="1767408" y="4485135"/>
          <a:ext cx="690575" cy="690575"/>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5E4DA47-D1D5-4DD6-A475-F2FCEE8E52FA}">
      <dsp:nvSpPr>
        <dsp:cNvPr id="0" name=""/>
        <dsp:cNvSpPr/>
      </dsp:nvSpPr>
      <dsp:spPr>
        <a:xfrm rot="10800000">
          <a:off x="2112695" y="5381852"/>
          <a:ext cx="7702296" cy="690575"/>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524"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err="1"/>
            <a:t>Voz</a:t>
          </a:r>
          <a:r>
            <a:rPr lang="en-US" sz="3200" kern="1200" dirty="0"/>
            <a:t> </a:t>
          </a:r>
          <a:r>
            <a:rPr lang="en-US" sz="3200" kern="1200" dirty="0" err="1"/>
            <a:t>entrecortada</a:t>
          </a:r>
          <a:r>
            <a:rPr lang="en-US" sz="3200" kern="1200" dirty="0"/>
            <a:t> o </a:t>
          </a:r>
          <a:r>
            <a:rPr lang="en-US" sz="3200" kern="1200" dirty="0" err="1"/>
            <a:t>fuerte</a:t>
          </a:r>
          <a:endParaRPr lang="en-US" sz="3200" kern="1200" dirty="0"/>
        </a:p>
      </dsp:txBody>
      <dsp:txXfrm rot="10800000">
        <a:off x="2285339" y="5381852"/>
        <a:ext cx="7529652" cy="690575"/>
      </dsp:txXfrm>
    </dsp:sp>
    <dsp:sp modelId="{52036C1F-B8F0-487A-8396-763FBD6C8463}">
      <dsp:nvSpPr>
        <dsp:cNvPr id="0" name=""/>
        <dsp:cNvSpPr/>
      </dsp:nvSpPr>
      <dsp:spPr>
        <a:xfrm>
          <a:off x="1767408" y="5381852"/>
          <a:ext cx="690575" cy="690575"/>
        </a:xfrm>
        <a:prstGeom prst="ellipse">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02592-79D1-49F9-829A-A6F89AE92B60}">
      <dsp:nvSpPr>
        <dsp:cNvPr id="0" name=""/>
        <dsp:cNvSpPr/>
      </dsp:nvSpPr>
      <dsp:spPr>
        <a:xfrm rot="5784151">
          <a:off x="3434740" y="124669"/>
          <a:ext cx="1885234" cy="1640154"/>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Ríase de lo que le parezca gracioso</a:t>
          </a:r>
          <a:endParaRPr lang="en-US" sz="2000" kern="1200" dirty="0"/>
        </a:p>
      </dsp:txBody>
      <dsp:txXfrm rot="-5400000">
        <a:off x="3812871" y="295911"/>
        <a:ext cx="1128972" cy="1297670"/>
      </dsp:txXfrm>
    </dsp:sp>
    <dsp:sp modelId="{B99C58CB-EB59-4657-A73B-FE513F12C98B}">
      <dsp:nvSpPr>
        <dsp:cNvPr id="0" name=""/>
        <dsp:cNvSpPr/>
      </dsp:nvSpPr>
      <dsp:spPr>
        <a:xfrm>
          <a:off x="5247205" y="379176"/>
          <a:ext cx="2103921" cy="1131140"/>
        </a:xfrm>
        <a:prstGeom prst="rect">
          <a:avLst/>
        </a:prstGeom>
        <a:noFill/>
        <a:ln>
          <a:noFill/>
        </a:ln>
        <a:effectLst/>
      </dsp:spPr>
      <dsp:style>
        <a:lnRef idx="0">
          <a:scrgbClr r="0" g="0" b="0"/>
        </a:lnRef>
        <a:fillRef idx="0">
          <a:scrgbClr r="0" g="0" b="0"/>
        </a:fillRef>
        <a:effectRef idx="0">
          <a:scrgbClr r="0" g="0" b="0"/>
        </a:effectRef>
        <a:fontRef idx="minor"/>
      </dsp:style>
    </dsp:sp>
    <dsp:sp modelId="{1636532A-44AB-45BB-9CED-3E4A2B57BCAD}">
      <dsp:nvSpPr>
        <dsp:cNvPr id="0" name=""/>
        <dsp:cNvSpPr/>
      </dsp:nvSpPr>
      <dsp:spPr>
        <a:xfrm rot="4917623">
          <a:off x="1663373" y="124669"/>
          <a:ext cx="1885234" cy="1640154"/>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041504" y="295911"/>
        <a:ext cx="1128972" cy="1297670"/>
      </dsp:txXfrm>
    </dsp:sp>
    <dsp:sp modelId="{8D0D822B-0BE6-4779-87B1-BEF83CFB497A}">
      <dsp:nvSpPr>
        <dsp:cNvPr id="0" name=""/>
        <dsp:cNvSpPr/>
      </dsp:nvSpPr>
      <dsp:spPr>
        <a:xfrm rot="4816885">
          <a:off x="2545663" y="1466778"/>
          <a:ext cx="1885234" cy="2156310"/>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t>Juegue</a:t>
          </a:r>
          <a:r>
            <a:rPr lang="en-US" sz="2800" kern="1200" dirty="0"/>
            <a:t> con </a:t>
          </a:r>
          <a:r>
            <a:rPr lang="en-US" sz="2800" kern="1200" dirty="0" err="1"/>
            <a:t>ellos</a:t>
          </a:r>
          <a:endParaRPr lang="en-US" sz="2800" kern="1200" dirty="0"/>
        </a:p>
      </dsp:txBody>
      <dsp:txXfrm rot="-5400000">
        <a:off x="2769510" y="1916522"/>
        <a:ext cx="1437540" cy="1256822"/>
      </dsp:txXfrm>
    </dsp:sp>
    <dsp:sp modelId="{17B1B354-3B86-46FB-9FA1-58ED9520EBC7}">
      <dsp:nvSpPr>
        <dsp:cNvPr id="0" name=""/>
        <dsp:cNvSpPr/>
      </dsp:nvSpPr>
      <dsp:spPr>
        <a:xfrm>
          <a:off x="564282" y="1979363"/>
          <a:ext cx="2036053" cy="1131140"/>
        </a:xfrm>
        <a:prstGeom prst="rect">
          <a:avLst/>
        </a:prstGeom>
        <a:noFill/>
        <a:ln>
          <a:noFill/>
        </a:ln>
        <a:effectLst/>
      </dsp:spPr>
      <dsp:style>
        <a:lnRef idx="0">
          <a:scrgbClr r="0" g="0" b="0"/>
        </a:lnRef>
        <a:fillRef idx="0">
          <a:scrgbClr r="0" g="0" b="0"/>
        </a:fillRef>
        <a:effectRef idx="0">
          <a:scrgbClr r="0" g="0" b="0"/>
        </a:effectRef>
        <a:fontRef idx="minor"/>
      </dsp:style>
    </dsp:sp>
    <dsp:sp modelId="{72662951-A167-4705-B737-C41BFDF38458}">
      <dsp:nvSpPr>
        <dsp:cNvPr id="0" name=""/>
        <dsp:cNvSpPr/>
      </dsp:nvSpPr>
      <dsp:spPr>
        <a:xfrm rot="5745474">
          <a:off x="4317030" y="1724857"/>
          <a:ext cx="1885234" cy="1640154"/>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695161" y="1896099"/>
        <a:ext cx="1128972" cy="1297670"/>
      </dsp:txXfrm>
    </dsp:sp>
    <dsp:sp modelId="{D6318BBC-A419-44A8-B26D-4EFBADECE414}">
      <dsp:nvSpPr>
        <dsp:cNvPr id="0" name=""/>
        <dsp:cNvSpPr/>
      </dsp:nvSpPr>
      <dsp:spPr>
        <a:xfrm rot="5669074">
          <a:off x="3434740" y="3325044"/>
          <a:ext cx="1885234" cy="1640154"/>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Deje que le enseñen a hacer algo</a:t>
          </a:r>
          <a:endParaRPr lang="en-US" sz="1800" kern="1200" dirty="0"/>
        </a:p>
      </dsp:txBody>
      <dsp:txXfrm rot="-5400000">
        <a:off x="3812871" y="3496286"/>
        <a:ext cx="1128972" cy="1297670"/>
      </dsp:txXfrm>
    </dsp:sp>
    <dsp:sp modelId="{D3AFE115-6277-42A8-B610-4F79BB9C8A76}">
      <dsp:nvSpPr>
        <dsp:cNvPr id="0" name=""/>
        <dsp:cNvSpPr/>
      </dsp:nvSpPr>
      <dsp:spPr>
        <a:xfrm>
          <a:off x="5247205" y="3579550"/>
          <a:ext cx="2103921" cy="1131140"/>
        </a:xfrm>
        <a:prstGeom prst="rect">
          <a:avLst/>
        </a:prstGeom>
        <a:noFill/>
        <a:ln>
          <a:noFill/>
        </a:ln>
        <a:effectLst/>
      </dsp:spPr>
      <dsp:style>
        <a:lnRef idx="0">
          <a:scrgbClr r="0" g="0" b="0"/>
        </a:lnRef>
        <a:fillRef idx="0">
          <a:scrgbClr r="0" g="0" b="0"/>
        </a:fillRef>
        <a:effectRef idx="0">
          <a:scrgbClr r="0" g="0" b="0"/>
        </a:effectRef>
        <a:fontRef idx="minor"/>
      </dsp:style>
    </dsp:sp>
    <dsp:sp modelId="{61E29535-09E8-4B40-9516-627D1148D620}">
      <dsp:nvSpPr>
        <dsp:cNvPr id="0" name=""/>
        <dsp:cNvSpPr/>
      </dsp:nvSpPr>
      <dsp:spPr>
        <a:xfrm rot="4745070">
          <a:off x="1711217" y="3310829"/>
          <a:ext cx="1885234" cy="1640154"/>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089348" y="3482071"/>
        <a:ext cx="1128972" cy="1297670"/>
      </dsp:txXfrm>
    </dsp:sp>
    <dsp:sp modelId="{3A36ACE6-5FCA-491F-B9F4-CA2ED5217E0C}">
      <dsp:nvSpPr>
        <dsp:cNvPr id="0" name=""/>
        <dsp:cNvSpPr/>
      </dsp:nvSpPr>
      <dsp:spPr>
        <a:xfrm rot="5074683">
          <a:off x="2185108" y="4355962"/>
          <a:ext cx="1885234" cy="2858739"/>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Deja que tomen la iniciativa: así aprenderán</a:t>
          </a:r>
          <a:endParaRPr lang="en-US" sz="2000" kern="1200" dirty="0"/>
        </a:p>
      </dsp:txBody>
      <dsp:txXfrm rot="-5400000">
        <a:off x="2174812" y="5156921"/>
        <a:ext cx="1905826" cy="1256822"/>
      </dsp:txXfrm>
    </dsp:sp>
    <dsp:sp modelId="{03129C24-29C3-4302-8D40-F763CE54BB98}">
      <dsp:nvSpPr>
        <dsp:cNvPr id="0" name=""/>
        <dsp:cNvSpPr/>
      </dsp:nvSpPr>
      <dsp:spPr>
        <a:xfrm>
          <a:off x="564282" y="5179738"/>
          <a:ext cx="2036053" cy="1131140"/>
        </a:xfrm>
        <a:prstGeom prst="rect">
          <a:avLst/>
        </a:prstGeom>
        <a:noFill/>
        <a:ln>
          <a:noFill/>
        </a:ln>
        <a:effectLst/>
      </dsp:spPr>
      <dsp:style>
        <a:lnRef idx="0">
          <a:scrgbClr r="0" g="0" b="0"/>
        </a:lnRef>
        <a:fillRef idx="0">
          <a:scrgbClr r="0" g="0" b="0"/>
        </a:fillRef>
        <a:effectRef idx="0">
          <a:scrgbClr r="0" g="0" b="0"/>
        </a:effectRef>
        <a:fontRef idx="minor"/>
      </dsp:style>
    </dsp:sp>
    <dsp:sp modelId="{E613452C-3DED-4B3F-A9E8-C17017C6B5F0}">
      <dsp:nvSpPr>
        <dsp:cNvPr id="0" name=""/>
        <dsp:cNvSpPr/>
      </dsp:nvSpPr>
      <dsp:spPr>
        <a:xfrm rot="5830253">
          <a:off x="4317030" y="4925231"/>
          <a:ext cx="1885234" cy="1640154"/>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695161" y="5096473"/>
        <a:ext cx="1128972" cy="1297670"/>
      </dsp:txXfrm>
    </dsp:sp>
    <dsp:sp modelId="{FF64C761-D382-49A5-BBA4-0D520B9835EC}">
      <dsp:nvSpPr>
        <dsp:cNvPr id="0" name=""/>
        <dsp:cNvSpPr/>
      </dsp:nvSpPr>
      <dsp:spPr>
        <a:xfrm rot="5841323">
          <a:off x="4592126" y="4181749"/>
          <a:ext cx="2053359" cy="2970794"/>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968375">
            <a:lnSpc>
              <a:spcPct val="90000"/>
            </a:lnSpc>
            <a:spcBef>
              <a:spcPct val="0"/>
            </a:spcBef>
            <a:spcAft>
              <a:spcPct val="35000"/>
            </a:spcAft>
            <a:buNone/>
            <a:tabLst/>
          </a:pPr>
          <a:r>
            <a:rPr lang="en-US" sz="2400" kern="1200" dirty="0" err="1"/>
            <a:t>Demuéstreles</a:t>
          </a:r>
          <a:r>
            <a:rPr lang="en-US" sz="2400" kern="1200" dirty="0"/>
            <a:t> </a:t>
          </a:r>
          <a:r>
            <a:rPr lang="en-US" sz="2400" kern="1200" dirty="0" err="1"/>
            <a:t>su</a:t>
          </a:r>
          <a:r>
            <a:rPr lang="en-US" sz="2400" kern="1200" dirty="0"/>
            <a:t> amor</a:t>
          </a:r>
        </a:p>
      </dsp:txBody>
      <dsp:txXfrm rot="-5400000">
        <a:off x="4628540" y="4982693"/>
        <a:ext cx="1980530" cy="1368906"/>
      </dsp:txXfrm>
    </dsp:sp>
    <dsp:sp modelId="{8184CF4B-E2CE-432D-9047-A9F837063FBA}">
      <dsp:nvSpPr>
        <dsp:cNvPr id="0" name=""/>
        <dsp:cNvSpPr/>
      </dsp:nvSpPr>
      <dsp:spPr>
        <a:xfrm>
          <a:off x="5247205" y="6863987"/>
          <a:ext cx="2103921" cy="1131140"/>
        </a:xfrm>
        <a:prstGeom prst="rect">
          <a:avLst/>
        </a:prstGeom>
        <a:noFill/>
        <a:ln>
          <a:noFill/>
        </a:ln>
        <a:effectLst/>
      </dsp:spPr>
      <dsp:style>
        <a:lnRef idx="0">
          <a:scrgbClr r="0" g="0" b="0"/>
        </a:lnRef>
        <a:fillRef idx="0">
          <a:scrgbClr r="0" g="0" b="0"/>
        </a:fillRef>
        <a:effectRef idx="0">
          <a:scrgbClr r="0" g="0" b="0"/>
        </a:effectRef>
        <a:fontRef idx="minor"/>
      </dsp:style>
    </dsp:sp>
    <dsp:sp modelId="{9DFC8563-46B9-49B4-8788-DC39F5451E30}">
      <dsp:nvSpPr>
        <dsp:cNvPr id="0" name=""/>
        <dsp:cNvSpPr/>
      </dsp:nvSpPr>
      <dsp:spPr>
        <a:xfrm rot="4939919">
          <a:off x="5412274" y="296226"/>
          <a:ext cx="1885234" cy="1640154"/>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790405" y="467468"/>
        <a:ext cx="1128972" cy="1297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C51C0-AF24-4E53-8DBA-4C2B72E20F3F}">
      <dsp:nvSpPr>
        <dsp:cNvPr id="0" name=""/>
        <dsp:cNvSpPr/>
      </dsp:nvSpPr>
      <dsp:spPr>
        <a:xfrm rot="16200000">
          <a:off x="-1435647" y="1439560"/>
          <a:ext cx="6718831" cy="3839709"/>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698"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s-ES" sz="2000" kern="1200" dirty="0"/>
            <a:t>Sea puramente positivo/a con sus elogios y evite las palabras negativas. Por </a:t>
          </a:r>
          <a:r>
            <a:rPr lang="es-ES" sz="2000" kern="1200" dirty="0" err="1"/>
            <a:t>ejemplo,cuando</a:t>
          </a:r>
          <a:r>
            <a:rPr lang="es-ES" sz="2000" kern="1200" dirty="0"/>
            <a:t> usted dice: "Gracias por quedarte callado/a mientras hablaba por teléfono", el </a:t>
          </a:r>
          <a:r>
            <a:rPr lang="es-ES" sz="2000" kern="1200" dirty="0" err="1"/>
            <a:t>niñose</a:t>
          </a:r>
          <a:r>
            <a:rPr lang="es-ES" sz="2000" kern="1200" dirty="0"/>
            <a:t> siente bien. Si le dice: "Gracias por quedarte callado/a mientras hablaba por </a:t>
          </a:r>
          <a:r>
            <a:rPr lang="es-ES" sz="2000" kern="1200" dirty="0" err="1"/>
            <a:t>teléfono.¿Por</a:t>
          </a:r>
          <a:r>
            <a:rPr lang="es-ES" sz="2000" kern="1200" dirty="0"/>
            <a:t> qué no lo haces siempre?", el niño se siente mal. Cuando un niño se siente bien </a:t>
          </a:r>
          <a:r>
            <a:rPr lang="es-ES" sz="2000" kern="1200" dirty="0" err="1"/>
            <a:t>porhaber</a:t>
          </a:r>
          <a:r>
            <a:rPr lang="es-ES" sz="2000" kern="1200" dirty="0"/>
            <a:t> hecho algo, es más probable que vuelva a hacerlo</a:t>
          </a:r>
          <a:r>
            <a:rPr lang="en-US" sz="2000" kern="1200" dirty="0"/>
            <a:t>.</a:t>
          </a:r>
        </a:p>
      </dsp:txBody>
      <dsp:txXfrm rot="5400000">
        <a:off x="3914" y="1343765"/>
        <a:ext cx="3839709" cy="4031299"/>
      </dsp:txXfrm>
    </dsp:sp>
    <dsp:sp modelId="{B089B597-C14A-4F1C-AD00-9334B23DCF7A}">
      <dsp:nvSpPr>
        <dsp:cNvPr id="0" name=""/>
        <dsp:cNvSpPr/>
      </dsp:nvSpPr>
      <dsp:spPr>
        <a:xfrm rot="16200000">
          <a:off x="2692040" y="1439560"/>
          <a:ext cx="6718831" cy="3839709"/>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698" bIns="0" numCol="1" spcCol="1270" anchor="ctr" anchorCtr="0">
          <a:noAutofit/>
        </a:bodyPr>
        <a:lstStyle/>
        <a:p>
          <a:pPr marL="0" lvl="0" indent="0" algn="ctr" defTabSz="889000">
            <a:lnSpc>
              <a:spcPct val="90000"/>
            </a:lnSpc>
            <a:spcBef>
              <a:spcPct val="0"/>
            </a:spcBef>
            <a:spcAft>
              <a:spcPct val="35000"/>
            </a:spcAft>
            <a:buNone/>
          </a:pPr>
          <a:r>
            <a:rPr lang="es-ES" sz="2000" kern="1200" dirty="0"/>
            <a:t>Sé específico. Así, el niño sabrá qué hacer la próxima vez. Por ejemplo, </a:t>
          </a:r>
          <a:r>
            <a:rPr lang="es-ES" sz="2000" kern="1200" dirty="0" err="1"/>
            <a:t>diga"Christopher</a:t>
          </a:r>
          <a:r>
            <a:rPr lang="es-ES" sz="2000" kern="1200" dirty="0"/>
            <a:t>, me gusta cómo has lavado los platos". Es más específico y preferible </a:t>
          </a:r>
          <a:r>
            <a:rPr lang="es-ES" sz="2000" kern="1200" dirty="0" err="1"/>
            <a:t>a"Buen</a:t>
          </a:r>
          <a:r>
            <a:rPr lang="es-ES" sz="2000" kern="1200" dirty="0"/>
            <a:t> trabajo, Christopher</a:t>
          </a:r>
          <a:r>
            <a:rPr lang="en-US" sz="2000" kern="1200" dirty="0"/>
            <a:t>.”</a:t>
          </a:r>
        </a:p>
      </dsp:txBody>
      <dsp:txXfrm rot="5400000">
        <a:off x="4131601" y="1343765"/>
        <a:ext cx="3839709" cy="4031299"/>
      </dsp:txXfrm>
    </dsp:sp>
    <dsp:sp modelId="{90AD3781-FFAA-45D5-96FE-C9F359FCCC6E}">
      <dsp:nvSpPr>
        <dsp:cNvPr id="0" name=""/>
        <dsp:cNvSpPr/>
      </dsp:nvSpPr>
      <dsp:spPr>
        <a:xfrm rot="16200000">
          <a:off x="6819728" y="1439560"/>
          <a:ext cx="6718831" cy="3839709"/>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698" bIns="0" numCol="1" spcCol="1270" anchor="ctr" anchorCtr="0">
          <a:noAutofit/>
        </a:bodyPr>
        <a:lstStyle/>
        <a:p>
          <a:pPr marL="0" lvl="0" indent="0" algn="ctr" defTabSz="889000">
            <a:lnSpc>
              <a:spcPct val="90000"/>
            </a:lnSpc>
            <a:spcBef>
              <a:spcPct val="0"/>
            </a:spcBef>
            <a:spcAft>
              <a:spcPct val="35000"/>
            </a:spcAft>
            <a:buNone/>
          </a:pPr>
          <a:r>
            <a:rPr lang="es-ES" sz="2000" kern="1200" dirty="0"/>
            <a:t>Elogie al niño lo antes posible después de que haga lo que usted quiere que haga.</a:t>
          </a:r>
          <a:r>
            <a:rPr lang="en-US" sz="2000" kern="1200" dirty="0"/>
            <a:t>.</a:t>
          </a:r>
        </a:p>
      </dsp:txBody>
      <dsp:txXfrm rot="5400000">
        <a:off x="8259289" y="1343765"/>
        <a:ext cx="3839709" cy="4031299"/>
      </dsp:txXfrm>
    </dsp:sp>
    <dsp:sp modelId="{FA1B7BFE-6C20-4496-8811-C11793305C3E}">
      <dsp:nvSpPr>
        <dsp:cNvPr id="0" name=""/>
        <dsp:cNvSpPr/>
      </dsp:nvSpPr>
      <dsp:spPr>
        <a:xfrm rot="16200000">
          <a:off x="10947416" y="1439560"/>
          <a:ext cx="6718831" cy="3839709"/>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698" bIns="0" numCol="1" spcCol="1270" anchor="ctr" anchorCtr="0">
          <a:noAutofit/>
        </a:bodyPr>
        <a:lstStyle/>
        <a:p>
          <a:pPr marL="0" lvl="0" indent="0" algn="ctr" defTabSz="889000">
            <a:lnSpc>
              <a:spcPct val="90000"/>
            </a:lnSpc>
            <a:spcBef>
              <a:spcPct val="0"/>
            </a:spcBef>
            <a:spcAft>
              <a:spcPct val="35000"/>
            </a:spcAft>
            <a:buNone/>
          </a:pPr>
          <a:r>
            <a:rPr lang="es-ES" sz="2000" kern="1200" dirty="0"/>
            <a:t>Sea consistente con sus elogios. Cuanto más constante sea, más </a:t>
          </a:r>
          <a:r>
            <a:rPr lang="es-ES" sz="2000" kern="1200" dirty="0" err="1"/>
            <a:t>rápidamentecambiará</a:t>
          </a:r>
          <a:r>
            <a:rPr lang="es-ES" sz="2000" kern="1200" dirty="0"/>
            <a:t> su comportamiento.</a:t>
          </a:r>
          <a:endParaRPr lang="en-US" sz="2000" kern="1200" dirty="0">
            <a:latin typeface="ITCFranklinGothicStd-Book"/>
          </a:endParaRPr>
        </a:p>
      </dsp:txBody>
      <dsp:txXfrm rot="5400000">
        <a:off x="12386977" y="1343765"/>
        <a:ext cx="3839709" cy="40312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560D1-D01A-4B5B-A962-15BAFB7DCA58}">
      <dsp:nvSpPr>
        <dsp:cNvPr id="0" name=""/>
        <dsp:cNvSpPr/>
      </dsp:nvSpPr>
      <dsp:spPr>
        <a:xfrm>
          <a:off x="0" y="2192756"/>
          <a:ext cx="9144000" cy="2893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BBF6E8-14FC-4057-B822-D3DAC2B1F9AF}">
      <dsp:nvSpPr>
        <dsp:cNvPr id="0" name=""/>
        <dsp:cNvSpPr/>
      </dsp:nvSpPr>
      <dsp:spPr>
        <a:xfrm>
          <a:off x="441573" y="340435"/>
          <a:ext cx="8699651" cy="198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1066800">
            <a:lnSpc>
              <a:spcPct val="90000"/>
            </a:lnSpc>
            <a:spcBef>
              <a:spcPct val="0"/>
            </a:spcBef>
            <a:spcAft>
              <a:spcPct val="35000"/>
            </a:spcAft>
            <a:buNone/>
          </a:pPr>
          <a:r>
            <a:rPr lang="es-ES" sz="2400" kern="1200" dirty="0"/>
            <a:t>Recompense a un niño por portarse bien. Por ejemplo, señale cuando sus hijos </a:t>
          </a:r>
          <a:r>
            <a:rPr lang="es-ES" sz="2400" kern="1200" dirty="0" err="1"/>
            <a:t>jueguentranquilamente</a:t>
          </a:r>
          <a:r>
            <a:rPr lang="es-ES" sz="2400" kern="1200" dirty="0"/>
            <a:t> juntos, dígales que se han ganado una recompensa y luego déjeles elegir</a:t>
          </a:r>
          <a:r>
            <a:rPr lang="en-US" sz="2400" kern="1200" dirty="0"/>
            <a:t>.</a:t>
          </a:r>
        </a:p>
      </dsp:txBody>
      <dsp:txXfrm>
        <a:off x="538481" y="437343"/>
        <a:ext cx="8505835" cy="1791344"/>
      </dsp:txXfrm>
    </dsp:sp>
    <dsp:sp modelId="{780C991E-C159-4B15-818F-ED026E2DF65F}">
      <dsp:nvSpPr>
        <dsp:cNvPr id="0" name=""/>
        <dsp:cNvSpPr/>
      </dsp:nvSpPr>
      <dsp:spPr>
        <a:xfrm>
          <a:off x="0" y="4125110"/>
          <a:ext cx="9144000" cy="37078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177FF3-4435-4486-9A88-A00D74262750}">
      <dsp:nvSpPr>
        <dsp:cNvPr id="0" name=""/>
        <dsp:cNvSpPr/>
      </dsp:nvSpPr>
      <dsp:spPr>
        <a:xfrm>
          <a:off x="434875" y="2530669"/>
          <a:ext cx="8706030" cy="17272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1066800">
            <a:lnSpc>
              <a:spcPct val="90000"/>
            </a:lnSpc>
            <a:spcBef>
              <a:spcPct val="0"/>
            </a:spcBef>
            <a:spcAft>
              <a:spcPct val="35000"/>
            </a:spcAft>
            <a:buNone/>
          </a:pPr>
          <a:r>
            <a:rPr lang="es-ES" sz="2400" kern="1200" dirty="0"/>
            <a:t>Hágales saber cuál es la recompensa </a:t>
          </a:r>
          <a:r>
            <a:rPr lang="es-ES" sz="2400" kern="1200" dirty="0" err="1"/>
            <a:t>antesde</a:t>
          </a:r>
          <a:r>
            <a:rPr lang="es-ES" sz="2400" kern="1200" dirty="0"/>
            <a:t> pedirles algo. Ejemplo: "Cuando </a:t>
          </a:r>
          <a:r>
            <a:rPr lang="es-ES" sz="2400" kern="1200" dirty="0" err="1"/>
            <a:t>terminesde</a:t>
          </a:r>
          <a:r>
            <a:rPr lang="es-ES" sz="2400" kern="1200" dirty="0"/>
            <a:t> limpiar tu habitación, podemos jugar</a:t>
          </a:r>
          <a:r>
            <a:rPr lang="en-US" sz="2400" kern="1200" dirty="0"/>
            <a:t>.”</a:t>
          </a:r>
        </a:p>
      </dsp:txBody>
      <dsp:txXfrm>
        <a:off x="519194" y="2614988"/>
        <a:ext cx="8537392" cy="1558643"/>
      </dsp:txXfrm>
    </dsp:sp>
    <dsp:sp modelId="{A2A192A9-1E43-4CAC-8527-571381F8CAFB}">
      <dsp:nvSpPr>
        <dsp:cNvPr id="0" name=""/>
        <dsp:cNvSpPr/>
      </dsp:nvSpPr>
      <dsp:spPr>
        <a:xfrm>
          <a:off x="0" y="6187754"/>
          <a:ext cx="9144000" cy="35756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A71768-8F39-4490-BEF9-70920E9C96F5}">
      <dsp:nvSpPr>
        <dsp:cNvPr id="0" name=""/>
        <dsp:cNvSpPr/>
      </dsp:nvSpPr>
      <dsp:spPr>
        <a:xfrm>
          <a:off x="448716" y="4544494"/>
          <a:ext cx="8690693" cy="1776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1066800">
            <a:lnSpc>
              <a:spcPct val="90000"/>
            </a:lnSpc>
            <a:spcBef>
              <a:spcPct val="0"/>
            </a:spcBef>
            <a:spcAft>
              <a:spcPct val="35000"/>
            </a:spcAft>
            <a:buNone/>
          </a:pPr>
          <a:r>
            <a:rPr lang="es-ES" sz="2400" kern="1200" dirty="0"/>
            <a:t>Utilice tablas de comportamiento. </a:t>
          </a:r>
          <a:r>
            <a:rPr lang="es-ES" sz="2400" kern="1200" dirty="0" err="1"/>
            <a:t>Establezcaun</a:t>
          </a:r>
          <a:r>
            <a:rPr lang="es-ES" sz="2400" kern="1200" dirty="0"/>
            <a:t> plan en el que sus hijos puedan </a:t>
          </a:r>
          <a:r>
            <a:rPr lang="es-ES" sz="2400" kern="1200" dirty="0" err="1"/>
            <a:t>ganarselo</a:t>
          </a:r>
          <a:r>
            <a:rPr lang="es-ES" sz="2400" kern="1200" dirty="0"/>
            <a:t> que quieran haciendo lo que usted </a:t>
          </a:r>
          <a:r>
            <a:rPr lang="es-ES" sz="2400" kern="1200" dirty="0" err="1"/>
            <a:t>quiera.Es</a:t>
          </a:r>
          <a:r>
            <a:rPr lang="es-ES" sz="2400" kern="1200" dirty="0"/>
            <a:t> importante revisar la tabla </a:t>
          </a:r>
          <a:r>
            <a:rPr lang="es-ES" sz="2400" kern="1200" dirty="0" err="1"/>
            <a:t>decomportamiento</a:t>
          </a:r>
          <a:r>
            <a:rPr lang="es-ES" sz="2400" kern="1200" dirty="0"/>
            <a:t> todos los días con el niño</a:t>
          </a:r>
          <a:r>
            <a:rPr lang="en-US" sz="2400" kern="1200" dirty="0"/>
            <a:t>. </a:t>
          </a:r>
        </a:p>
      </dsp:txBody>
      <dsp:txXfrm>
        <a:off x="535418" y="4631196"/>
        <a:ext cx="8517289" cy="160269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A2BF3456-A29E-41FE-BFB7-B24F24BEE47B}" type="datetimeFigureOut">
              <a:rPr lang="cs-CZ" smtClean="0"/>
              <a:t>19.09.2023</a:t>
            </a:fld>
            <a:endParaRPr lang="cs-CZ"/>
          </a:p>
        </p:txBody>
      </p:sp>
      <p:sp>
        <p:nvSpPr>
          <p:cNvPr id="4" name="Slide Image Placeholder 3"/>
          <p:cNvSpPr>
            <a:spLocks noGrp="1" noRot="1" noChangeAspect="1"/>
          </p:cNvSpPr>
          <p:nvPr>
            <p:ph type="sldImg" idx="2"/>
          </p:nvPr>
        </p:nvSpPr>
        <p:spPr>
          <a:xfrm>
            <a:off x="571500" y="1336675"/>
            <a:ext cx="6413500" cy="3608388"/>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DD95B543-0236-4AEE-9F15-C7CF1150485F}" type="slidenum">
              <a:rPr lang="cs-CZ" smtClean="0"/>
              <a:t>‹#›</a:t>
            </a:fld>
            <a:endParaRPr lang="cs-CZ"/>
          </a:p>
        </p:txBody>
      </p:sp>
    </p:spTree>
    <p:extLst>
      <p:ext uri="{BB962C8B-B14F-4D97-AF65-F5344CB8AC3E}">
        <p14:creationId xmlns:p14="http://schemas.microsoft.com/office/powerpoint/2010/main" val="5225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D95B543-0236-4AEE-9F15-C7CF1150485F}" type="slidenum">
              <a:rPr lang="cs-CZ" smtClean="0"/>
              <a:t>1</a:t>
            </a:fld>
            <a:endParaRPr lang="cs-CZ"/>
          </a:p>
        </p:txBody>
      </p:sp>
    </p:spTree>
    <p:extLst>
      <p:ext uri="{BB962C8B-B14F-4D97-AF65-F5344CB8AC3E}">
        <p14:creationId xmlns:p14="http://schemas.microsoft.com/office/powerpoint/2010/main" val="44073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D95B543-0236-4AEE-9F15-C7CF1150485F}" type="slidenum">
              <a:rPr lang="cs-CZ" smtClean="0"/>
              <a:t>5</a:t>
            </a:fld>
            <a:endParaRPr lang="cs-CZ"/>
          </a:p>
        </p:txBody>
      </p:sp>
    </p:spTree>
    <p:extLst>
      <p:ext uri="{BB962C8B-B14F-4D97-AF65-F5344CB8AC3E}">
        <p14:creationId xmlns:p14="http://schemas.microsoft.com/office/powerpoint/2010/main" val="201216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D95B543-0236-4AEE-9F15-C7CF1150485F}" type="slidenum">
              <a:rPr lang="cs-CZ" smtClean="0"/>
              <a:t>7</a:t>
            </a:fld>
            <a:endParaRPr lang="cs-CZ"/>
          </a:p>
        </p:txBody>
      </p:sp>
    </p:spTree>
    <p:extLst>
      <p:ext uri="{BB962C8B-B14F-4D97-AF65-F5344CB8AC3E}">
        <p14:creationId xmlns:p14="http://schemas.microsoft.com/office/powerpoint/2010/main" val="151597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D95B543-0236-4AEE-9F15-C7CF1150485F}" type="slidenum">
              <a:rPr lang="cs-CZ" smtClean="0"/>
              <a:t>8</a:t>
            </a:fld>
            <a:endParaRPr lang="cs-CZ"/>
          </a:p>
        </p:txBody>
      </p:sp>
    </p:spTree>
    <p:extLst>
      <p:ext uri="{BB962C8B-B14F-4D97-AF65-F5344CB8AC3E}">
        <p14:creationId xmlns:p14="http://schemas.microsoft.com/office/powerpoint/2010/main" val="927581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D95B543-0236-4AEE-9F15-C7CF1150485F}" type="slidenum">
              <a:rPr lang="cs-CZ" smtClean="0"/>
              <a:t>11</a:t>
            </a:fld>
            <a:endParaRPr lang="cs-CZ"/>
          </a:p>
        </p:txBody>
      </p:sp>
    </p:spTree>
    <p:extLst>
      <p:ext uri="{BB962C8B-B14F-4D97-AF65-F5344CB8AC3E}">
        <p14:creationId xmlns:p14="http://schemas.microsoft.com/office/powerpoint/2010/main" val="2794405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76289" y="1750055"/>
            <a:ext cx="14257735" cy="3722887"/>
          </a:xfrm>
        </p:spPr>
        <p:txBody>
          <a:bodyPr anchor="b"/>
          <a:lstStyle>
            <a:lvl1pPr algn="ctr">
              <a:defRPr sz="9355"/>
            </a:lvl1pPr>
          </a:lstStyle>
          <a:p>
            <a:r>
              <a:rPr lang="en-US"/>
              <a:t>Click to edit Master title style</a:t>
            </a:r>
            <a:endParaRPr lang="en-US" dirty="0"/>
          </a:p>
        </p:txBody>
      </p:sp>
      <p:sp>
        <p:nvSpPr>
          <p:cNvPr id="3" name="Subtitle 2"/>
          <p:cNvSpPr>
            <a:spLocks noGrp="1"/>
          </p:cNvSpPr>
          <p:nvPr>
            <p:ph type="subTitle" idx="1"/>
          </p:nvPr>
        </p:nvSpPr>
        <p:spPr>
          <a:xfrm>
            <a:off x="2376289" y="5616511"/>
            <a:ext cx="14257735" cy="2581762"/>
          </a:xfrm>
        </p:spPr>
        <p:txBody>
          <a:bodyPr/>
          <a:lstStyle>
            <a:lvl1pPr marL="0" indent="0" algn="ctr">
              <a:buNone/>
              <a:defRPr sz="3742"/>
            </a:lvl1pPr>
            <a:lvl2pPr marL="712866" indent="0" algn="ctr">
              <a:buNone/>
              <a:defRPr sz="3118"/>
            </a:lvl2pPr>
            <a:lvl3pPr marL="1425732" indent="0" algn="ctr">
              <a:buNone/>
              <a:defRPr sz="2807"/>
            </a:lvl3pPr>
            <a:lvl4pPr marL="2138599" indent="0" algn="ctr">
              <a:buNone/>
              <a:defRPr sz="2495"/>
            </a:lvl4pPr>
            <a:lvl5pPr marL="2851465" indent="0" algn="ctr">
              <a:buNone/>
              <a:defRPr sz="2495"/>
            </a:lvl5pPr>
            <a:lvl6pPr marL="3564331" indent="0" algn="ctr">
              <a:buNone/>
              <a:defRPr sz="2495"/>
            </a:lvl6pPr>
            <a:lvl7pPr marL="4277197" indent="0" algn="ctr">
              <a:buNone/>
              <a:defRPr sz="2495"/>
            </a:lvl7pPr>
            <a:lvl8pPr marL="4990064" indent="0" algn="ctr">
              <a:buNone/>
              <a:defRPr sz="2495"/>
            </a:lvl8pPr>
            <a:lvl9pPr marL="5702930" indent="0" algn="ctr">
              <a:buNone/>
              <a:defRPr sz="249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32969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30830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04255" y="569325"/>
            <a:ext cx="4099099" cy="90621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06959" y="569325"/>
            <a:ext cx="12059667" cy="9062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52863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23954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7058" y="2665925"/>
            <a:ext cx="16396395" cy="4448157"/>
          </a:xfrm>
        </p:spPr>
        <p:txBody>
          <a:bodyPr anchor="b"/>
          <a:lstStyle>
            <a:lvl1pPr>
              <a:defRPr sz="9355"/>
            </a:lvl1pPr>
          </a:lstStyle>
          <a:p>
            <a:r>
              <a:rPr lang="en-US"/>
              <a:t>Click to edit Master title style</a:t>
            </a:r>
            <a:endParaRPr lang="en-US" dirty="0"/>
          </a:p>
        </p:txBody>
      </p:sp>
      <p:sp>
        <p:nvSpPr>
          <p:cNvPr id="3" name="Text Placeholder 2"/>
          <p:cNvSpPr>
            <a:spLocks noGrp="1"/>
          </p:cNvSpPr>
          <p:nvPr>
            <p:ph type="body" idx="1"/>
          </p:nvPr>
        </p:nvSpPr>
        <p:spPr>
          <a:xfrm>
            <a:off x="1297058" y="7156164"/>
            <a:ext cx="16396395" cy="2339180"/>
          </a:xfrm>
        </p:spPr>
        <p:txBody>
          <a:bodyPr/>
          <a:lstStyle>
            <a:lvl1pPr marL="0" indent="0">
              <a:buNone/>
              <a:defRPr sz="3742">
                <a:solidFill>
                  <a:schemeClr val="tx1">
                    <a:tint val="75000"/>
                  </a:schemeClr>
                </a:solidFill>
              </a:defRPr>
            </a:lvl1pPr>
            <a:lvl2pPr marL="712866" indent="0">
              <a:buNone/>
              <a:defRPr sz="3118">
                <a:solidFill>
                  <a:schemeClr val="tx1">
                    <a:tint val="75000"/>
                  </a:schemeClr>
                </a:solidFill>
              </a:defRPr>
            </a:lvl2pPr>
            <a:lvl3pPr marL="1425732" indent="0">
              <a:buNone/>
              <a:defRPr sz="2807">
                <a:solidFill>
                  <a:schemeClr val="tx1">
                    <a:tint val="75000"/>
                  </a:schemeClr>
                </a:solidFill>
              </a:defRPr>
            </a:lvl3pPr>
            <a:lvl4pPr marL="2138599" indent="0">
              <a:buNone/>
              <a:defRPr sz="2495">
                <a:solidFill>
                  <a:schemeClr val="tx1">
                    <a:tint val="75000"/>
                  </a:schemeClr>
                </a:solidFill>
              </a:defRPr>
            </a:lvl4pPr>
            <a:lvl5pPr marL="2851465" indent="0">
              <a:buNone/>
              <a:defRPr sz="2495">
                <a:solidFill>
                  <a:schemeClr val="tx1">
                    <a:tint val="75000"/>
                  </a:schemeClr>
                </a:solidFill>
              </a:defRPr>
            </a:lvl5pPr>
            <a:lvl6pPr marL="3564331" indent="0">
              <a:buNone/>
              <a:defRPr sz="2495">
                <a:solidFill>
                  <a:schemeClr val="tx1">
                    <a:tint val="75000"/>
                  </a:schemeClr>
                </a:solidFill>
              </a:defRPr>
            </a:lvl6pPr>
            <a:lvl7pPr marL="4277197" indent="0">
              <a:buNone/>
              <a:defRPr sz="2495">
                <a:solidFill>
                  <a:schemeClr val="tx1">
                    <a:tint val="75000"/>
                  </a:schemeClr>
                </a:solidFill>
              </a:defRPr>
            </a:lvl7pPr>
            <a:lvl8pPr marL="4990064" indent="0">
              <a:buNone/>
              <a:defRPr sz="2495">
                <a:solidFill>
                  <a:schemeClr val="tx1">
                    <a:tint val="75000"/>
                  </a:schemeClr>
                </a:solidFill>
              </a:defRPr>
            </a:lvl8pPr>
            <a:lvl9pPr marL="5702930" indent="0">
              <a:buNone/>
              <a:defRPr sz="249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17231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06959" y="2846623"/>
            <a:ext cx="8079383" cy="6784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3971" y="2846623"/>
            <a:ext cx="8079383" cy="6784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27957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09435" y="569326"/>
            <a:ext cx="16396395" cy="206689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09436" y="2621369"/>
            <a:ext cx="8042253" cy="1284692"/>
          </a:xfrm>
        </p:spPr>
        <p:txBody>
          <a:bodyPr anchor="b"/>
          <a:lstStyle>
            <a:lvl1pPr marL="0" indent="0">
              <a:buNone/>
              <a:defRPr sz="3742" b="1"/>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n-US"/>
              <a:t>Click to edit Master text styles</a:t>
            </a:r>
          </a:p>
        </p:txBody>
      </p:sp>
      <p:sp>
        <p:nvSpPr>
          <p:cNvPr id="4" name="Content Placeholder 3"/>
          <p:cNvSpPr>
            <a:spLocks noGrp="1"/>
          </p:cNvSpPr>
          <p:nvPr>
            <p:ph sz="half" idx="2"/>
          </p:nvPr>
        </p:nvSpPr>
        <p:spPr>
          <a:xfrm>
            <a:off x="1309436" y="3906061"/>
            <a:ext cx="8042253" cy="5745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23971" y="2621369"/>
            <a:ext cx="8081859" cy="1284692"/>
          </a:xfrm>
        </p:spPr>
        <p:txBody>
          <a:bodyPr anchor="b"/>
          <a:lstStyle>
            <a:lvl1pPr marL="0" indent="0">
              <a:buNone/>
              <a:defRPr sz="3742" b="1"/>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n-US"/>
              <a:t>Click to edit Master text styles</a:t>
            </a:r>
          </a:p>
        </p:txBody>
      </p:sp>
      <p:sp>
        <p:nvSpPr>
          <p:cNvPr id="6" name="Content Placeholder 5"/>
          <p:cNvSpPr>
            <a:spLocks noGrp="1"/>
          </p:cNvSpPr>
          <p:nvPr>
            <p:ph sz="quarter" idx="4"/>
          </p:nvPr>
        </p:nvSpPr>
        <p:spPr>
          <a:xfrm>
            <a:off x="9623971" y="3906061"/>
            <a:ext cx="8081859" cy="5745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9/19/2023</a:t>
            </a:fld>
            <a:endParaRPr lang="en-US"/>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29077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9/19/2023</a:t>
            </a:fld>
            <a:endParaRPr lang="en-US"/>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90662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9/19/2023</a:t>
            </a:fld>
            <a:endParaRPr lang="en-US"/>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63200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436" y="712893"/>
            <a:ext cx="6131320" cy="2495127"/>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8081859" y="1539652"/>
            <a:ext cx="9623971" cy="7599245"/>
          </a:xfrm>
        </p:spPr>
        <p:txBody>
          <a:bodyPr/>
          <a:lstStyle>
            <a:lvl1pPr>
              <a:defRPr sz="4989"/>
            </a:lvl1pPr>
            <a:lvl2pPr>
              <a:defRPr sz="4366"/>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09436" y="3208020"/>
            <a:ext cx="6131320" cy="5943254"/>
          </a:xfrm>
        </p:spPr>
        <p:txBody>
          <a:bodyPr/>
          <a:lstStyle>
            <a:lvl1pPr marL="0" indent="0">
              <a:buNone/>
              <a:defRPr sz="2495"/>
            </a:lvl1pPr>
            <a:lvl2pPr marL="712866" indent="0">
              <a:buNone/>
              <a:defRPr sz="2183"/>
            </a:lvl2pPr>
            <a:lvl3pPr marL="1425732" indent="0">
              <a:buNone/>
              <a:defRPr sz="1871"/>
            </a:lvl3pPr>
            <a:lvl4pPr marL="2138599" indent="0">
              <a:buNone/>
              <a:defRPr sz="1559"/>
            </a:lvl4pPr>
            <a:lvl5pPr marL="2851465" indent="0">
              <a:buNone/>
              <a:defRPr sz="1559"/>
            </a:lvl5pPr>
            <a:lvl6pPr marL="3564331" indent="0">
              <a:buNone/>
              <a:defRPr sz="1559"/>
            </a:lvl6pPr>
            <a:lvl7pPr marL="4277197" indent="0">
              <a:buNone/>
              <a:defRPr sz="1559"/>
            </a:lvl7pPr>
            <a:lvl8pPr marL="4990064" indent="0">
              <a:buNone/>
              <a:defRPr sz="1559"/>
            </a:lvl8pPr>
            <a:lvl9pPr marL="5702930"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44004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436" y="712893"/>
            <a:ext cx="6131320" cy="2495127"/>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8081859" y="1539652"/>
            <a:ext cx="9623971" cy="7599245"/>
          </a:xfrm>
        </p:spPr>
        <p:txBody>
          <a:bodyPr anchor="t"/>
          <a:lstStyle>
            <a:lvl1pPr marL="0" indent="0">
              <a:buNone/>
              <a:defRPr sz="4989"/>
            </a:lvl1pPr>
            <a:lvl2pPr marL="712866" indent="0">
              <a:buNone/>
              <a:defRPr sz="4366"/>
            </a:lvl2pPr>
            <a:lvl3pPr marL="1425732" indent="0">
              <a:buNone/>
              <a:defRPr sz="3742"/>
            </a:lvl3pPr>
            <a:lvl4pPr marL="2138599" indent="0">
              <a:buNone/>
              <a:defRPr sz="3118"/>
            </a:lvl4pPr>
            <a:lvl5pPr marL="2851465" indent="0">
              <a:buNone/>
              <a:defRPr sz="3118"/>
            </a:lvl5pPr>
            <a:lvl6pPr marL="3564331" indent="0">
              <a:buNone/>
              <a:defRPr sz="3118"/>
            </a:lvl6pPr>
            <a:lvl7pPr marL="4277197" indent="0">
              <a:buNone/>
              <a:defRPr sz="3118"/>
            </a:lvl7pPr>
            <a:lvl8pPr marL="4990064" indent="0">
              <a:buNone/>
              <a:defRPr sz="3118"/>
            </a:lvl8pPr>
            <a:lvl9pPr marL="5702930" indent="0">
              <a:buNone/>
              <a:defRPr sz="3118"/>
            </a:lvl9pPr>
          </a:lstStyle>
          <a:p>
            <a:r>
              <a:rPr lang="en-US"/>
              <a:t>Click icon to add picture</a:t>
            </a:r>
          </a:p>
        </p:txBody>
      </p:sp>
      <p:sp>
        <p:nvSpPr>
          <p:cNvPr id="4" name="Text Placeholder 3"/>
          <p:cNvSpPr>
            <a:spLocks noGrp="1"/>
          </p:cNvSpPr>
          <p:nvPr>
            <p:ph type="body" sz="half" idx="2"/>
          </p:nvPr>
        </p:nvSpPr>
        <p:spPr>
          <a:xfrm>
            <a:off x="1309436" y="3208020"/>
            <a:ext cx="6131320" cy="5943254"/>
          </a:xfrm>
        </p:spPr>
        <p:txBody>
          <a:bodyPr/>
          <a:lstStyle>
            <a:lvl1pPr marL="0" indent="0">
              <a:buNone/>
              <a:defRPr sz="2495"/>
            </a:lvl1pPr>
            <a:lvl2pPr marL="712866" indent="0">
              <a:buNone/>
              <a:defRPr sz="2183"/>
            </a:lvl2pPr>
            <a:lvl3pPr marL="1425732" indent="0">
              <a:buNone/>
              <a:defRPr sz="1871"/>
            </a:lvl3pPr>
            <a:lvl4pPr marL="2138599" indent="0">
              <a:buNone/>
              <a:defRPr sz="1559"/>
            </a:lvl4pPr>
            <a:lvl5pPr marL="2851465" indent="0">
              <a:buNone/>
              <a:defRPr sz="1559"/>
            </a:lvl5pPr>
            <a:lvl6pPr marL="3564331" indent="0">
              <a:buNone/>
              <a:defRPr sz="1559"/>
            </a:lvl6pPr>
            <a:lvl7pPr marL="4277197" indent="0">
              <a:buNone/>
              <a:defRPr sz="1559"/>
            </a:lvl7pPr>
            <a:lvl8pPr marL="4990064" indent="0">
              <a:buNone/>
              <a:defRPr sz="1559"/>
            </a:lvl8pPr>
            <a:lvl9pPr marL="5702930"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78924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6959" y="569326"/>
            <a:ext cx="16396395" cy="206689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06959" y="2846623"/>
            <a:ext cx="16396395" cy="6784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06959" y="9911198"/>
            <a:ext cx="4277320" cy="569325"/>
          </a:xfrm>
          <a:prstGeom prst="rect">
            <a:avLst/>
          </a:prstGeom>
        </p:spPr>
        <p:txBody>
          <a:bodyPr vert="horz" lIns="91440" tIns="45720" rIns="91440" bIns="45720" rtlCol="0" anchor="ctr"/>
          <a:lstStyle>
            <a:lvl1pPr algn="l">
              <a:defRPr sz="1871">
                <a:solidFill>
                  <a:schemeClr val="tx1">
                    <a:tint val="75000"/>
                  </a:schemeClr>
                </a:solidFill>
              </a:defRPr>
            </a:lvl1pPr>
          </a:lstStyle>
          <a:p>
            <a:fld id="{1D8BD707-D9CF-40AE-B4C6-C98DA3205C09}" type="datetimeFigureOut">
              <a:rPr lang="en-US" smtClean="0"/>
              <a:t>9/19/2023</a:t>
            </a:fld>
            <a:endParaRPr lang="en-US"/>
          </a:p>
        </p:txBody>
      </p:sp>
      <p:sp>
        <p:nvSpPr>
          <p:cNvPr id="5" name="Footer Placeholder 4"/>
          <p:cNvSpPr>
            <a:spLocks noGrp="1"/>
          </p:cNvSpPr>
          <p:nvPr>
            <p:ph type="ftr" sz="quarter" idx="3"/>
          </p:nvPr>
        </p:nvSpPr>
        <p:spPr>
          <a:xfrm>
            <a:off x="6297166" y="9911198"/>
            <a:ext cx="6415981" cy="569325"/>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13426034" y="9911198"/>
            <a:ext cx="4277320" cy="569325"/>
          </a:xfrm>
          <a:prstGeom prst="rect">
            <a:avLst/>
          </a:prstGeom>
        </p:spPr>
        <p:txBody>
          <a:bodyPr vert="horz" lIns="91440" tIns="45720" rIns="91440" bIns="45720" rtlCol="0" anchor="ctr"/>
          <a:lstStyle>
            <a:lvl1pPr algn="r">
              <a:defRPr sz="1871">
                <a:solidFill>
                  <a:schemeClr val="tx1">
                    <a:tint val="75000"/>
                  </a:schemeClr>
                </a:solidFill>
              </a:defRPr>
            </a:lvl1pPr>
          </a:lstStyle>
          <a:p>
            <a:fld id="{B6F15528-21DE-4FAA-801E-634DDDAF4B2B}" type="slidenum">
              <a:rPr lang="cs-CZ" smtClean="0"/>
              <a:t>‹#›</a:t>
            </a:fld>
            <a:endParaRPr lang="cs-CZ"/>
          </a:p>
        </p:txBody>
      </p:sp>
    </p:spTree>
    <p:extLst>
      <p:ext uri="{BB962C8B-B14F-4D97-AF65-F5344CB8AC3E}">
        <p14:creationId xmlns:p14="http://schemas.microsoft.com/office/powerpoint/2010/main" val="27116026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1425732"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p:bodyStyle>
    <p:otherStyle>
      <a:defPPr>
        <a:defRPr lang="en-US"/>
      </a:defPPr>
      <a:lvl1pPr marL="0" algn="l" defTabSz="1425732" rtl="0" eaLnBrk="1" latinLnBrk="0" hangingPunct="1">
        <a:defRPr sz="2807" kern="1200">
          <a:solidFill>
            <a:schemeClr val="tx1"/>
          </a:solidFill>
          <a:latin typeface="+mn-lt"/>
          <a:ea typeface="+mn-ea"/>
          <a:cs typeface="+mn-cs"/>
        </a:defRPr>
      </a:lvl1pPr>
      <a:lvl2pPr marL="712866" algn="l" defTabSz="1425732" rtl="0" eaLnBrk="1" latinLnBrk="0" hangingPunct="1">
        <a:defRPr sz="2807" kern="1200">
          <a:solidFill>
            <a:schemeClr val="tx1"/>
          </a:solidFill>
          <a:latin typeface="+mn-lt"/>
          <a:ea typeface="+mn-ea"/>
          <a:cs typeface="+mn-cs"/>
        </a:defRPr>
      </a:lvl2pPr>
      <a:lvl3pPr marL="1425732" algn="l" defTabSz="1425732" rtl="0" eaLnBrk="1" latinLnBrk="0" hangingPunct="1">
        <a:defRPr sz="2807" kern="1200">
          <a:solidFill>
            <a:schemeClr val="tx1"/>
          </a:solidFill>
          <a:latin typeface="+mn-lt"/>
          <a:ea typeface="+mn-ea"/>
          <a:cs typeface="+mn-cs"/>
        </a:defRPr>
      </a:lvl3pPr>
      <a:lvl4pPr marL="2138599" algn="l" defTabSz="1425732" rtl="0" eaLnBrk="1" latinLnBrk="0" hangingPunct="1">
        <a:defRPr sz="2807" kern="1200">
          <a:solidFill>
            <a:schemeClr val="tx1"/>
          </a:solidFill>
          <a:latin typeface="+mn-lt"/>
          <a:ea typeface="+mn-ea"/>
          <a:cs typeface="+mn-cs"/>
        </a:defRPr>
      </a:lvl4pPr>
      <a:lvl5pPr marL="2851465" algn="l" defTabSz="1425732" rtl="0" eaLnBrk="1" latinLnBrk="0" hangingPunct="1">
        <a:defRPr sz="2807" kern="1200">
          <a:solidFill>
            <a:schemeClr val="tx1"/>
          </a:solidFill>
          <a:latin typeface="+mn-lt"/>
          <a:ea typeface="+mn-ea"/>
          <a:cs typeface="+mn-cs"/>
        </a:defRPr>
      </a:lvl5pPr>
      <a:lvl6pPr marL="3564331" algn="l" defTabSz="1425732" rtl="0" eaLnBrk="1" latinLnBrk="0" hangingPunct="1">
        <a:defRPr sz="2807" kern="1200">
          <a:solidFill>
            <a:schemeClr val="tx1"/>
          </a:solidFill>
          <a:latin typeface="+mn-lt"/>
          <a:ea typeface="+mn-ea"/>
          <a:cs typeface="+mn-cs"/>
        </a:defRPr>
      </a:lvl6pPr>
      <a:lvl7pPr marL="4277197" algn="l" defTabSz="1425732" rtl="0" eaLnBrk="1" latinLnBrk="0" hangingPunct="1">
        <a:defRPr sz="2807" kern="1200">
          <a:solidFill>
            <a:schemeClr val="tx1"/>
          </a:solidFill>
          <a:latin typeface="+mn-lt"/>
          <a:ea typeface="+mn-ea"/>
          <a:cs typeface="+mn-cs"/>
        </a:defRPr>
      </a:lvl7pPr>
      <a:lvl8pPr marL="4990064" algn="l" defTabSz="1425732" rtl="0" eaLnBrk="1" latinLnBrk="0" hangingPunct="1">
        <a:defRPr sz="2807" kern="1200">
          <a:solidFill>
            <a:schemeClr val="tx1"/>
          </a:solidFill>
          <a:latin typeface="+mn-lt"/>
          <a:ea typeface="+mn-ea"/>
          <a:cs typeface="+mn-cs"/>
        </a:defRPr>
      </a:lvl8pPr>
      <a:lvl9pPr marL="5702930" algn="l" defTabSz="1425732" rtl="0" eaLnBrk="1" latinLnBrk="0" hangingPunct="1">
        <a:defRPr sz="2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9.svg"/><Relationship Id="rId7" Type="http://schemas.openxmlformats.org/officeDocument/2006/relationships/diagramQuickStyle" Target="../diagrams/quickStyle4.xm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2.png"/><Relationship Id="rId4" Type="http://schemas.openxmlformats.org/officeDocument/2006/relationships/image" Target="../media/image20.png"/><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hyperlink" Target="https://pixnio.com/people/child-togetherness-affection-mother-son-smile-portrait-woman-embrace-together" TargetMode="External"/><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png"/><Relationship Id="rId7" Type="http://schemas.openxmlformats.org/officeDocument/2006/relationships/diagramData" Target="../diagrams/data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png"/><Relationship Id="rId11" Type="http://schemas.microsoft.com/office/2007/relationships/diagramDrawing" Target="../diagrams/drawing2.xml"/><Relationship Id="rId5" Type="http://schemas.openxmlformats.org/officeDocument/2006/relationships/image" Target="../media/image23.svg"/><Relationship Id="rId10" Type="http://schemas.openxmlformats.org/officeDocument/2006/relationships/diagramColors" Target="../diagrams/colors2.xml"/><Relationship Id="rId4" Type="http://schemas.openxmlformats.org/officeDocument/2006/relationships/image" Target="../media/image22.png"/><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46956" y="317499"/>
            <a:ext cx="3835570" cy="505267"/>
          </a:xfrm>
          <a:prstGeom prst="rect">
            <a:avLst/>
          </a:prstGeom>
        </p:spPr>
        <p:txBody>
          <a:bodyPr vert="horz" wrap="square" lIns="0" tIns="12700" rIns="0" bIns="0" rtlCol="0">
            <a:spAutoFit/>
          </a:bodyPr>
          <a:lstStyle/>
          <a:p>
            <a:pPr marL="12700">
              <a:spcBef>
                <a:spcPts val="100"/>
              </a:spcBef>
            </a:pPr>
            <a:r>
              <a:rPr sz="3200" spc="-10">
                <a:solidFill>
                  <a:srgbClr val="FFFFFF"/>
                </a:solidFill>
                <a:latin typeface="Source Sans Pro Light"/>
                <a:cs typeface="Source Sans Pro Light"/>
              </a:rPr>
              <a:t>Duration: </a:t>
            </a:r>
            <a:r>
              <a:rPr lang="cs-CZ" sz="3200" spc="-10">
                <a:solidFill>
                  <a:srgbClr val="FFFFFF"/>
                </a:solidFill>
                <a:latin typeface="Source Sans Pro Light"/>
                <a:cs typeface="Source Sans Pro Light"/>
              </a:rPr>
              <a:t>105</a:t>
            </a:r>
            <a:r>
              <a:rPr sz="3200" spc="-50">
                <a:solidFill>
                  <a:srgbClr val="FFFFFF"/>
                </a:solidFill>
                <a:latin typeface="Source Sans Pro Light"/>
                <a:cs typeface="Source Sans Pro Light"/>
              </a:rPr>
              <a:t> </a:t>
            </a:r>
            <a:r>
              <a:rPr sz="3200">
                <a:solidFill>
                  <a:srgbClr val="FFFFFF"/>
                </a:solidFill>
                <a:latin typeface="Source Sans Pro Light"/>
                <a:cs typeface="Source Sans Pro Light"/>
              </a:rPr>
              <a:t>min</a:t>
            </a:r>
            <a:endParaRPr sz="3200">
              <a:latin typeface="Source Sans Pro Light"/>
              <a:cs typeface="Source Sans Pro Light"/>
            </a:endParaRPr>
          </a:p>
        </p:txBody>
      </p:sp>
      <p:sp>
        <p:nvSpPr>
          <p:cNvPr id="5" name="object 5"/>
          <p:cNvSpPr txBox="1"/>
          <p:nvPr/>
        </p:nvSpPr>
        <p:spPr>
          <a:xfrm>
            <a:off x="5618956" y="241300"/>
            <a:ext cx="5600198" cy="580928"/>
          </a:xfrm>
          <a:prstGeom prst="rect">
            <a:avLst/>
          </a:prstGeom>
          <a:noFill/>
        </p:spPr>
        <p:txBody>
          <a:bodyPr vert="horz" wrap="square" lIns="0" tIns="87630" rIns="0" bIns="0" rtlCol="0">
            <a:spAutoFit/>
          </a:bodyPr>
          <a:lstStyle/>
          <a:p>
            <a:pPr marL="495300">
              <a:spcBef>
                <a:spcPts val="690"/>
              </a:spcBef>
            </a:pPr>
            <a:r>
              <a:rPr lang="cs-CZ" sz="3200" spc="-10" dirty="0">
                <a:solidFill>
                  <a:srgbClr val="FFFFFF"/>
                </a:solidFill>
                <a:latin typeface="Source Sans Pro Light"/>
                <a:cs typeface="Source Sans Pro Light"/>
              </a:rPr>
              <a:t>Middle</a:t>
            </a:r>
            <a:r>
              <a:rPr sz="3200" spc="-10" dirty="0">
                <a:solidFill>
                  <a:srgbClr val="FFFFFF"/>
                </a:solidFill>
                <a:latin typeface="Source Sans Pro Light"/>
                <a:cs typeface="Source Sans Pro Light"/>
              </a:rPr>
              <a:t> </a:t>
            </a:r>
            <a:r>
              <a:rPr sz="3200" dirty="0">
                <a:solidFill>
                  <a:srgbClr val="FFFFFF"/>
                </a:solidFill>
                <a:latin typeface="Source Sans Pro Light"/>
                <a:cs typeface="Source Sans Pro Light"/>
              </a:rPr>
              <a:t>School</a:t>
            </a:r>
            <a:endParaRPr sz="3200" dirty="0">
              <a:latin typeface="Source Sans Pro Light"/>
              <a:cs typeface="Source Sans Pro Light"/>
            </a:endParaRPr>
          </a:p>
        </p:txBody>
      </p:sp>
      <p:sp>
        <p:nvSpPr>
          <p:cNvPr id="6" name="object 6"/>
          <p:cNvSpPr txBox="1"/>
          <p:nvPr/>
        </p:nvSpPr>
        <p:spPr>
          <a:xfrm>
            <a:off x="10343356" y="241300"/>
            <a:ext cx="5600198" cy="580928"/>
          </a:xfrm>
          <a:prstGeom prst="rect">
            <a:avLst/>
          </a:prstGeom>
          <a:noFill/>
        </p:spPr>
        <p:txBody>
          <a:bodyPr vert="horz" wrap="square" lIns="0" tIns="87630" rIns="0" bIns="0" rtlCol="0">
            <a:spAutoFit/>
          </a:bodyPr>
          <a:lstStyle/>
          <a:p>
            <a:pPr marL="406400">
              <a:spcBef>
                <a:spcPts val="690"/>
              </a:spcBef>
            </a:pPr>
            <a:r>
              <a:rPr sz="3200" spc="-5">
                <a:solidFill>
                  <a:srgbClr val="FFFFFF"/>
                </a:solidFill>
                <a:latin typeface="Source Sans Pro Light"/>
                <a:cs typeface="Source Sans Pro Light"/>
              </a:rPr>
              <a:t>Grades: </a:t>
            </a:r>
            <a:r>
              <a:rPr lang="cs-CZ" sz="3200" spc="-5">
                <a:solidFill>
                  <a:srgbClr val="FFFFFF"/>
                </a:solidFill>
                <a:latin typeface="Source Sans Pro Light"/>
                <a:cs typeface="Source Sans Pro Light"/>
              </a:rPr>
              <a:t>6</a:t>
            </a:r>
            <a:r>
              <a:rPr sz="3200">
                <a:solidFill>
                  <a:srgbClr val="FFFFFF"/>
                </a:solidFill>
                <a:latin typeface="Source Sans Pro Light"/>
                <a:cs typeface="Source Sans Pro Light"/>
              </a:rPr>
              <a:t> -</a:t>
            </a:r>
            <a:r>
              <a:rPr sz="3200" spc="-15">
                <a:solidFill>
                  <a:srgbClr val="FFFFFF"/>
                </a:solidFill>
                <a:latin typeface="Source Sans Pro Light"/>
                <a:cs typeface="Source Sans Pro Light"/>
              </a:rPr>
              <a:t> </a:t>
            </a:r>
            <a:r>
              <a:rPr lang="cs-CZ" sz="3200">
                <a:solidFill>
                  <a:srgbClr val="FFFFFF"/>
                </a:solidFill>
                <a:latin typeface="Source Sans Pro Light"/>
                <a:cs typeface="Source Sans Pro Light"/>
              </a:rPr>
              <a:t>8</a:t>
            </a:r>
            <a:endParaRPr sz="3200">
              <a:latin typeface="Source Sans Pro Light"/>
              <a:cs typeface="Source Sans Pro Light"/>
            </a:endParaRPr>
          </a:p>
        </p:txBody>
      </p:sp>
      <p:sp>
        <p:nvSpPr>
          <p:cNvPr id="7" name="object 7"/>
          <p:cNvSpPr txBox="1"/>
          <p:nvPr/>
        </p:nvSpPr>
        <p:spPr>
          <a:xfrm>
            <a:off x="15601156" y="317500"/>
            <a:ext cx="2785059" cy="505267"/>
          </a:xfrm>
          <a:prstGeom prst="rect">
            <a:avLst/>
          </a:prstGeom>
        </p:spPr>
        <p:txBody>
          <a:bodyPr vert="horz" wrap="square" lIns="0" tIns="12700" rIns="0" bIns="0" rtlCol="0">
            <a:spAutoFit/>
          </a:bodyPr>
          <a:lstStyle/>
          <a:p>
            <a:pPr marL="12700">
              <a:spcBef>
                <a:spcPts val="100"/>
              </a:spcBef>
            </a:pPr>
            <a:r>
              <a:rPr sz="3200" spc="-15">
                <a:solidFill>
                  <a:srgbClr val="FFFFFF"/>
                </a:solidFill>
                <a:latin typeface="Source Sans Pro Light"/>
                <a:cs typeface="Source Sans Pro Light"/>
              </a:rPr>
              <a:t>CCSS,</a:t>
            </a:r>
            <a:r>
              <a:rPr sz="3200" spc="-55">
                <a:solidFill>
                  <a:srgbClr val="FFFFFF"/>
                </a:solidFill>
                <a:latin typeface="Source Sans Pro Light"/>
                <a:cs typeface="Source Sans Pro Light"/>
              </a:rPr>
              <a:t> </a:t>
            </a:r>
            <a:r>
              <a:rPr sz="3200" spc="5">
                <a:solidFill>
                  <a:srgbClr val="FFFFFF"/>
                </a:solidFill>
                <a:latin typeface="Source Sans Pro Light"/>
                <a:cs typeface="Source Sans Pro Light"/>
              </a:rPr>
              <a:t>NGSS</a:t>
            </a:r>
            <a:endParaRPr sz="3200">
              <a:latin typeface="Source Sans Pro Light"/>
              <a:cs typeface="Source Sans Pro Light"/>
            </a:endParaRPr>
          </a:p>
        </p:txBody>
      </p:sp>
      <p:sp>
        <p:nvSpPr>
          <p:cNvPr id="8" name="object 8"/>
          <p:cNvSpPr/>
          <p:nvPr/>
        </p:nvSpPr>
        <p:spPr>
          <a:xfrm>
            <a:off x="0" y="3787444"/>
            <a:ext cx="19010313" cy="6945503"/>
          </a:xfrm>
          <a:prstGeom prst="rect">
            <a:avLst/>
          </a:prstGeom>
          <a:blipFill>
            <a:blip r:embed="rId3" cstate="print"/>
            <a:stretch>
              <a:fillRect/>
            </a:stretch>
          </a:blipFill>
        </p:spPr>
        <p:txBody>
          <a:bodyPr wrap="square" lIns="0" tIns="0" rIns="0" bIns="0" rtlCol="0"/>
          <a:lstStyle/>
          <a:p>
            <a:endParaRPr/>
          </a:p>
        </p:txBody>
      </p:sp>
      <p:sp>
        <p:nvSpPr>
          <p:cNvPr id="18" name="object 18"/>
          <p:cNvSpPr txBox="1"/>
          <p:nvPr/>
        </p:nvSpPr>
        <p:spPr>
          <a:xfrm>
            <a:off x="665956" y="3289300"/>
            <a:ext cx="7345241" cy="2505814"/>
          </a:xfrm>
          <a:prstGeom prst="rect">
            <a:avLst/>
          </a:prstGeom>
        </p:spPr>
        <p:txBody>
          <a:bodyPr vert="horz" wrap="square" lIns="0" tIns="12700" rIns="0" bIns="0" rtlCol="0">
            <a:spAutoFit/>
          </a:bodyPr>
          <a:lstStyle/>
          <a:p>
            <a:pPr algn="l"/>
            <a:endParaRPr lang="en-US" sz="1800" b="0" i="0" u="none" strike="noStrike" baseline="0" dirty="0">
              <a:solidFill>
                <a:srgbClr val="000000"/>
              </a:solidFill>
              <a:latin typeface="Palatino Linotype" panose="02040502050505030304" pitchFamily="18" charset="0"/>
            </a:endParaRPr>
          </a:p>
          <a:p>
            <a:r>
              <a:rPr lang="es-ES" sz="1800" b="0" i="0" u="none" strike="noStrike" baseline="0" dirty="0">
                <a:solidFill>
                  <a:srgbClr val="000000"/>
                </a:solidFill>
                <a:latin typeface="Palatino Linotype" panose="02040502050505030304" pitchFamily="18" charset="0"/>
              </a:rPr>
              <a:t> </a:t>
            </a:r>
            <a:r>
              <a:rPr lang="es-ES" sz="7200" spc="-5" dirty="0">
                <a:solidFill>
                  <a:srgbClr val="00318B"/>
                </a:solidFill>
                <a:latin typeface="Source Sans Pro"/>
              </a:rPr>
              <a:t>Criar a Niños que se Portan Bien:</a:t>
            </a:r>
            <a:endParaRPr lang="cs-CZ" sz="7200" dirty="0">
              <a:latin typeface="Source Sans Pro"/>
              <a:cs typeface="Source Sans Pro"/>
            </a:endParaRPr>
          </a:p>
        </p:txBody>
      </p:sp>
      <p:sp>
        <p:nvSpPr>
          <p:cNvPr id="19" name="object 19"/>
          <p:cNvSpPr/>
          <p:nvPr/>
        </p:nvSpPr>
        <p:spPr>
          <a:xfrm flipV="1">
            <a:off x="437356" y="5346699"/>
            <a:ext cx="7696200" cy="274319"/>
          </a:xfrm>
          <a:custGeom>
            <a:avLst/>
            <a:gdLst/>
            <a:ahLst/>
            <a:cxnLst/>
            <a:rect l="l" t="t" r="r" b="b"/>
            <a:pathLst>
              <a:path w="4686300">
                <a:moveTo>
                  <a:pt x="0" y="0"/>
                </a:moveTo>
                <a:lnTo>
                  <a:pt x="4686300" y="0"/>
                </a:lnTo>
              </a:path>
            </a:pathLst>
          </a:custGeom>
          <a:ln w="8466">
            <a:solidFill>
              <a:srgbClr val="002E8E"/>
            </a:solidFill>
          </a:ln>
        </p:spPr>
        <p:txBody>
          <a:bodyPr wrap="square" lIns="0" tIns="0" rIns="0" bIns="0" rtlCol="0"/>
          <a:lstStyle/>
          <a:p>
            <a:pPr algn="ctr"/>
            <a:endParaRPr/>
          </a:p>
        </p:txBody>
      </p:sp>
      <p:sp>
        <p:nvSpPr>
          <p:cNvPr id="20" name="object 20"/>
          <p:cNvSpPr txBox="1"/>
          <p:nvPr/>
        </p:nvSpPr>
        <p:spPr>
          <a:xfrm>
            <a:off x="339066" y="5632723"/>
            <a:ext cx="7888372" cy="905376"/>
          </a:xfrm>
          <a:prstGeom prst="rect">
            <a:avLst/>
          </a:prstGeom>
        </p:spPr>
        <p:txBody>
          <a:bodyPr vert="horz" wrap="square" lIns="0" tIns="12700" rIns="0" bIns="0" rtlCol="0">
            <a:spAutoFit/>
          </a:bodyPr>
          <a:lstStyle/>
          <a:p>
            <a:pPr algn="l"/>
            <a:endParaRPr lang="en-US" sz="1800" b="0" i="0" u="none" strike="noStrike" baseline="0" dirty="0">
              <a:solidFill>
                <a:srgbClr val="000000"/>
              </a:solidFill>
              <a:latin typeface="Palatino Linotype" panose="02040502050505030304" pitchFamily="18" charset="0"/>
            </a:endParaRPr>
          </a:p>
          <a:p>
            <a:r>
              <a:rPr lang="es-ES" sz="1800" b="0" i="0" u="none" strike="noStrike" baseline="0" dirty="0">
                <a:solidFill>
                  <a:srgbClr val="000000"/>
                </a:solidFill>
                <a:latin typeface="Palatino Linotype" panose="02040502050505030304" pitchFamily="18" charset="0"/>
              </a:rPr>
              <a:t> </a:t>
            </a:r>
            <a:r>
              <a:rPr lang="es-ES" sz="4000" spc="-5" dirty="0">
                <a:solidFill>
                  <a:srgbClr val="00A0EF"/>
                </a:solidFill>
                <a:latin typeface="Source Sans Pro Light"/>
              </a:rPr>
              <a:t>Lo que Deben Saber los Padres</a:t>
            </a:r>
            <a:endParaRPr lang="cs-CZ" sz="4000" dirty="0">
              <a:latin typeface="Source Sans Pro Light"/>
              <a:cs typeface="Source Sans Pro Light"/>
            </a:endParaRPr>
          </a:p>
        </p:txBody>
      </p:sp>
      <p:sp>
        <p:nvSpPr>
          <p:cNvPr id="21" name="TextBox 20">
            <a:extLst>
              <a:ext uri="{FF2B5EF4-FFF2-40B4-BE49-F238E27FC236}">
                <a16:creationId xmlns:a16="http://schemas.microsoft.com/office/drawing/2014/main" id="{C005B14A-D83C-4A6E-9EC7-3CC8469946EE}"/>
              </a:ext>
            </a:extLst>
          </p:cNvPr>
          <p:cNvSpPr txBox="1"/>
          <p:nvPr/>
        </p:nvSpPr>
        <p:spPr>
          <a:xfrm>
            <a:off x="390202" y="9598906"/>
            <a:ext cx="2971800" cy="382200"/>
          </a:xfrm>
          <a:prstGeom prst="rect">
            <a:avLst/>
          </a:prstGeom>
          <a:noFill/>
        </p:spPr>
        <p:txBody>
          <a:bodyPr wrap="square" rtlCol="0">
            <a:spAutoFit/>
          </a:bodyPr>
          <a:lstStyle/>
          <a:p>
            <a:r>
              <a:rPr lang="en-US" dirty="0" err="1"/>
              <a:t>Adaptado</a:t>
            </a:r>
            <a:r>
              <a:rPr lang="en-US" dirty="0"/>
              <a:t> Del:</a:t>
            </a:r>
            <a:endParaRPr lang="cs-CZ" dirty="0"/>
          </a:p>
        </p:txBody>
      </p:sp>
      <p:sp>
        <p:nvSpPr>
          <p:cNvPr id="9" name="AutoShape 2" descr="Home">
            <a:extLst>
              <a:ext uri="{FF2B5EF4-FFF2-40B4-BE49-F238E27FC236}">
                <a16:creationId xmlns:a16="http://schemas.microsoft.com/office/drawing/2014/main" id="{7EF15386-2770-F873-2BF0-EE9ECB6B708E}"/>
              </a:ext>
            </a:extLst>
          </p:cNvPr>
          <p:cNvSpPr>
            <a:spLocks noChangeAspect="1" noChangeArrowheads="1"/>
          </p:cNvSpPr>
          <p:nvPr/>
        </p:nvSpPr>
        <p:spPr bwMode="auto">
          <a:xfrm>
            <a:off x="9351963" y="5194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ED6915A5-ED13-7CB0-60AA-CE17A0B216C4}"/>
              </a:ext>
            </a:extLst>
          </p:cNvPr>
          <p:cNvPicPr>
            <a:picLocks noChangeAspect="1"/>
          </p:cNvPicPr>
          <p:nvPr/>
        </p:nvPicPr>
        <p:blipFill>
          <a:blip r:embed="rId4"/>
          <a:stretch>
            <a:fillRect/>
          </a:stretch>
        </p:blipFill>
        <p:spPr>
          <a:xfrm>
            <a:off x="848844" y="9790006"/>
            <a:ext cx="3819525" cy="638175"/>
          </a:xfrm>
          <a:prstGeom prst="rect">
            <a:avLst/>
          </a:prstGeom>
        </p:spPr>
      </p:pic>
      <p:sp>
        <p:nvSpPr>
          <p:cNvPr id="14" name="Speech Bubble: Rectangle with Corners Rounded 13">
            <a:extLst>
              <a:ext uri="{FF2B5EF4-FFF2-40B4-BE49-F238E27FC236}">
                <a16:creationId xmlns:a16="http://schemas.microsoft.com/office/drawing/2014/main" id="{BC7B5C76-F34C-9702-83F2-C78C8E426886}"/>
              </a:ext>
            </a:extLst>
          </p:cNvPr>
          <p:cNvSpPr/>
          <p:nvPr/>
        </p:nvSpPr>
        <p:spPr>
          <a:xfrm rot="21449677">
            <a:off x="8840504" y="1709021"/>
            <a:ext cx="3048000" cy="267939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600" dirty="0"/>
              <a:t>“</a:t>
            </a:r>
            <a:endParaRPr lang="en-US" sz="3200" dirty="0">
              <a:latin typeface="+mj-lt"/>
            </a:endParaRPr>
          </a:p>
          <a:p>
            <a:r>
              <a:rPr lang="es-ES" sz="3200" dirty="0">
                <a:latin typeface="+mj-lt"/>
              </a:rPr>
              <a:t> Mis hijos no me escuchan. </a:t>
            </a:r>
            <a:r>
              <a:rPr lang="en-US" sz="3600" dirty="0"/>
              <a:t>.”</a:t>
            </a:r>
          </a:p>
        </p:txBody>
      </p:sp>
      <p:sp>
        <p:nvSpPr>
          <p:cNvPr id="15" name="Speech Bubble: Rectangle with Corners Rounded 14">
            <a:extLst>
              <a:ext uri="{FF2B5EF4-FFF2-40B4-BE49-F238E27FC236}">
                <a16:creationId xmlns:a16="http://schemas.microsoft.com/office/drawing/2014/main" id="{1FDD53CC-74AE-1844-2DB8-3A062DD65132}"/>
              </a:ext>
            </a:extLst>
          </p:cNvPr>
          <p:cNvSpPr/>
          <p:nvPr/>
        </p:nvSpPr>
        <p:spPr>
          <a:xfrm rot="275762">
            <a:off x="14434593" y="2676100"/>
            <a:ext cx="3657601" cy="2438400"/>
          </a:xfrm>
          <a:prstGeom prst="wedgeRound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dirty="0">
                <a:latin typeface="+mj-lt"/>
              </a:rPr>
              <a:t>“</a:t>
            </a:r>
            <a:endParaRPr lang="en-US" sz="1800" b="0" i="0" u="none" strike="noStrike" baseline="0" dirty="0">
              <a:solidFill>
                <a:srgbClr val="000000"/>
              </a:solidFill>
              <a:latin typeface="Palatino Linotype" panose="02040502050505030304" pitchFamily="18" charset="0"/>
            </a:endParaRPr>
          </a:p>
          <a:p>
            <a:r>
              <a:rPr lang="es-ES" sz="1800" b="0" i="0" u="none" strike="noStrike" baseline="0" dirty="0">
                <a:solidFill>
                  <a:srgbClr val="000000"/>
                </a:solidFill>
                <a:latin typeface="Palatino Linotype" panose="02040502050505030304" pitchFamily="18" charset="0"/>
              </a:rPr>
              <a:t> </a:t>
            </a:r>
            <a:r>
              <a:rPr lang="es-ES" sz="3200" dirty="0">
                <a:latin typeface="+mj-lt"/>
              </a:rPr>
              <a:t>Pierdo el control con mis hijos y después me siento fatal. </a:t>
            </a:r>
            <a:r>
              <a:rPr lang="en-US" sz="3200" dirty="0">
                <a:latin typeface="+mj-lt"/>
              </a:rPr>
              <a:t>.”</a:t>
            </a:r>
          </a:p>
        </p:txBody>
      </p:sp>
      <p:sp>
        <p:nvSpPr>
          <p:cNvPr id="16" name="Speech Bubble: Rectangle with Corners Rounded 15">
            <a:extLst>
              <a:ext uri="{FF2B5EF4-FFF2-40B4-BE49-F238E27FC236}">
                <a16:creationId xmlns:a16="http://schemas.microsoft.com/office/drawing/2014/main" id="{0B989A55-B4FE-AFB1-C0BA-52AE6BB3205B}"/>
              </a:ext>
            </a:extLst>
          </p:cNvPr>
          <p:cNvSpPr/>
          <p:nvPr/>
        </p:nvSpPr>
        <p:spPr>
          <a:xfrm rot="21342633">
            <a:off x="4859432" y="6715960"/>
            <a:ext cx="4392315" cy="2918465"/>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dirty="0">
                <a:latin typeface="+mj-lt"/>
              </a:rPr>
              <a:t>“</a:t>
            </a:r>
            <a:endParaRPr lang="en-US" sz="1800" b="0" i="0" u="none" strike="noStrike" baseline="0" dirty="0">
              <a:solidFill>
                <a:srgbClr val="000000"/>
              </a:solidFill>
              <a:latin typeface="Palatino Linotype" panose="02040502050505030304" pitchFamily="18" charset="0"/>
            </a:endParaRPr>
          </a:p>
          <a:p>
            <a:r>
              <a:rPr lang="es-ES" sz="1800" b="0" i="0" u="none" strike="noStrike" baseline="0" dirty="0">
                <a:solidFill>
                  <a:srgbClr val="000000"/>
                </a:solidFill>
                <a:latin typeface="Palatino Linotype" panose="02040502050505030304" pitchFamily="18" charset="0"/>
              </a:rPr>
              <a:t> </a:t>
            </a:r>
            <a:r>
              <a:rPr lang="es-ES" sz="3200" dirty="0">
                <a:latin typeface="+mj-lt"/>
              </a:rPr>
              <a:t>Los azotes detienen a mis hijos temporalmente, pero luego vuelven a portarse mal. </a:t>
            </a:r>
            <a:r>
              <a:rPr lang="en-US" sz="3200" dirty="0">
                <a:latin typeface="+mj-lt"/>
              </a:rPr>
              <a:t>.”</a:t>
            </a:r>
          </a:p>
        </p:txBody>
      </p:sp>
      <p:sp>
        <p:nvSpPr>
          <p:cNvPr id="17" name="Rectangle 16">
            <a:extLst>
              <a:ext uri="{FF2B5EF4-FFF2-40B4-BE49-F238E27FC236}">
                <a16:creationId xmlns:a16="http://schemas.microsoft.com/office/drawing/2014/main" id="{3A901ABF-2D42-325C-CA2B-E5FD02C9AFA4}"/>
              </a:ext>
            </a:extLst>
          </p:cNvPr>
          <p:cNvSpPr/>
          <p:nvPr/>
        </p:nvSpPr>
        <p:spPr>
          <a:xfrm>
            <a:off x="0" y="0"/>
            <a:ext cx="4668369" cy="1160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F02D8F-5124-4719-6A15-99E9FAA68E8F}"/>
              </a:ext>
            </a:extLst>
          </p:cNvPr>
          <p:cNvSpPr/>
          <p:nvPr/>
        </p:nvSpPr>
        <p:spPr>
          <a:xfrm>
            <a:off x="4776011" y="0"/>
            <a:ext cx="4668369" cy="11608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113A979-A561-1B5D-A8CD-F0D79C52795D}"/>
              </a:ext>
            </a:extLst>
          </p:cNvPr>
          <p:cNvSpPr/>
          <p:nvPr/>
        </p:nvSpPr>
        <p:spPr>
          <a:xfrm>
            <a:off x="9565933" y="-10306"/>
            <a:ext cx="4668369" cy="116087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0315053-6A3F-760F-B05E-1371AB849A5B}"/>
              </a:ext>
            </a:extLst>
          </p:cNvPr>
          <p:cNvSpPr/>
          <p:nvPr/>
        </p:nvSpPr>
        <p:spPr>
          <a:xfrm>
            <a:off x="14342779" y="0"/>
            <a:ext cx="4668369" cy="116087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Like Bee">
            <a:extLst>
              <a:ext uri="{FF2B5EF4-FFF2-40B4-BE49-F238E27FC236}">
                <a16:creationId xmlns:a16="http://schemas.microsoft.com/office/drawing/2014/main" id="{D49FB011-0700-C9C5-2895-082B5E1978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5148" y="4003154"/>
            <a:ext cx="6362700" cy="6362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DEAF6CC-8A52-4857-8B04-619F92B05F6D}"/>
              </a:ext>
            </a:extLst>
          </p:cNvPr>
          <p:cNvSpPr/>
          <p:nvPr/>
        </p:nvSpPr>
        <p:spPr>
          <a:xfrm>
            <a:off x="1" y="556300"/>
            <a:ext cx="5542756"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2" name="object 2"/>
          <p:cNvSpPr/>
          <p:nvPr/>
        </p:nvSpPr>
        <p:spPr>
          <a:xfrm>
            <a:off x="4528271" y="556299"/>
            <a:ext cx="4791361"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4" name="object 4"/>
          <p:cNvSpPr txBox="1"/>
          <p:nvPr/>
        </p:nvSpPr>
        <p:spPr>
          <a:xfrm>
            <a:off x="284956" y="624585"/>
            <a:ext cx="9601200" cy="751488"/>
          </a:xfrm>
          <a:prstGeom prst="rect">
            <a:avLst/>
          </a:prstGeom>
        </p:spPr>
        <p:txBody>
          <a:bodyPr vert="horz" wrap="square" lIns="0" tIns="12700" rIns="0" bIns="0" rtlCol="0">
            <a:spAutoFit/>
          </a:bodyPr>
          <a:lstStyle/>
          <a:p>
            <a:pPr marL="12700">
              <a:lnSpc>
                <a:spcPct val="100000"/>
              </a:lnSpc>
              <a:spcBef>
                <a:spcPts val="100"/>
              </a:spcBef>
            </a:pPr>
            <a:r>
              <a:rPr lang="en-US" sz="4800" dirty="0" err="1">
                <a:solidFill>
                  <a:srgbClr val="FFFFFF"/>
                </a:solidFill>
                <a:latin typeface="ITCFranklinGothicStd-Book"/>
                <a:cs typeface="Source Sans Pro Light"/>
              </a:rPr>
              <a:t>Premiar</a:t>
            </a:r>
            <a:endParaRPr lang="en-US" sz="4800" dirty="0">
              <a:cs typeface="Source Sans Pro Light"/>
            </a:endParaRPr>
          </a:p>
        </p:txBody>
      </p:sp>
      <p:sp>
        <p:nvSpPr>
          <p:cNvPr id="18" name="Rectangle 17">
            <a:extLst>
              <a:ext uri="{FF2B5EF4-FFF2-40B4-BE49-F238E27FC236}">
                <a16:creationId xmlns:a16="http://schemas.microsoft.com/office/drawing/2014/main" id="{3C1060C9-446F-41D8-8C1F-17E33F3A523D}"/>
              </a:ext>
            </a:extLst>
          </p:cNvPr>
          <p:cNvSpPr/>
          <p:nvPr/>
        </p:nvSpPr>
        <p:spPr>
          <a:xfrm>
            <a:off x="9711341" y="8738722"/>
            <a:ext cx="2954270" cy="369332"/>
          </a:xfrm>
          <a:prstGeom prst="rect">
            <a:avLst/>
          </a:prstGeom>
        </p:spPr>
        <p:txBody>
          <a:bodyPr wrap="none">
            <a:spAutoFit/>
          </a:bodyPr>
          <a:lstStyle/>
          <a:p>
            <a:r>
              <a:rPr lang="en-US">
                <a:solidFill>
                  <a:schemeClr val="bg1"/>
                </a:solidFill>
              </a:rPr>
              <a:t>Click on the model to interact</a:t>
            </a:r>
            <a:endParaRPr lang="cs-CZ">
              <a:solidFill>
                <a:schemeClr val="bg1"/>
              </a:solidFill>
            </a:endParaRPr>
          </a:p>
        </p:txBody>
      </p:sp>
      <p:sp>
        <p:nvSpPr>
          <p:cNvPr id="21" name="Rectangle: Rounded Corners 20">
            <a:extLst>
              <a:ext uri="{FF2B5EF4-FFF2-40B4-BE49-F238E27FC236}">
                <a16:creationId xmlns:a16="http://schemas.microsoft.com/office/drawing/2014/main" id="{CF4B7211-5DAF-666A-4D53-AE7646B7FAD7}"/>
              </a:ext>
            </a:extLst>
          </p:cNvPr>
          <p:cNvSpPr/>
          <p:nvPr/>
        </p:nvSpPr>
        <p:spPr>
          <a:xfrm>
            <a:off x="945649" y="4596212"/>
            <a:ext cx="3682707" cy="3493687"/>
          </a:xfrm>
          <a:prstGeom prst="roundRect">
            <a:avLst/>
          </a:prstGeom>
          <a:noFill/>
          <a:ln w="76200">
            <a:solidFill>
              <a:srgbClr val="FFC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Lightbulb and gear with solid fill">
            <a:extLst>
              <a:ext uri="{FF2B5EF4-FFF2-40B4-BE49-F238E27FC236}">
                <a16:creationId xmlns:a16="http://schemas.microsoft.com/office/drawing/2014/main" id="{3426C95C-192D-6560-3B40-E441973FA8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936378">
            <a:off x="260255" y="3910817"/>
            <a:ext cx="1370789" cy="1370789"/>
          </a:xfrm>
          <a:prstGeom prst="rect">
            <a:avLst/>
          </a:prstGeom>
          <a:effectLst/>
        </p:spPr>
      </p:pic>
      <p:sp>
        <p:nvSpPr>
          <p:cNvPr id="22" name="TextBox 21">
            <a:extLst>
              <a:ext uri="{FF2B5EF4-FFF2-40B4-BE49-F238E27FC236}">
                <a16:creationId xmlns:a16="http://schemas.microsoft.com/office/drawing/2014/main" id="{50C606FC-E51D-DD2F-7091-09C5F1729FDE}"/>
              </a:ext>
            </a:extLst>
          </p:cNvPr>
          <p:cNvSpPr txBox="1"/>
          <p:nvPr/>
        </p:nvSpPr>
        <p:spPr>
          <a:xfrm>
            <a:off x="955456" y="4893101"/>
            <a:ext cx="3682707" cy="3108543"/>
          </a:xfrm>
          <a:prstGeom prst="rect">
            <a:avLst/>
          </a:prstGeom>
          <a:noFill/>
        </p:spPr>
        <p:txBody>
          <a:bodyPr wrap="square" rtlCol="0">
            <a:spAutoFit/>
          </a:bodyPr>
          <a:lstStyle/>
          <a:p>
            <a:pPr algn="ctr"/>
            <a:r>
              <a:rPr lang="en-US" sz="2800" dirty="0">
                <a:solidFill>
                  <a:schemeClr val="accent6"/>
                </a:solidFill>
              </a:rPr>
              <a:t>TOME EL MANDO:  </a:t>
            </a:r>
            <a:r>
              <a:rPr lang="es-ES" sz="2800" dirty="0"/>
              <a:t>Elija un comportamiento que desee que su hijo/a adopte más a menudo y elógielo cada vez que lo haga durante la semana siguiente</a:t>
            </a:r>
            <a:endParaRPr lang="en-US" sz="2800" dirty="0"/>
          </a:p>
        </p:txBody>
      </p:sp>
      <p:pic>
        <p:nvPicPr>
          <p:cNvPr id="5" name="Picture 4">
            <a:extLst>
              <a:ext uri="{FF2B5EF4-FFF2-40B4-BE49-F238E27FC236}">
                <a16:creationId xmlns:a16="http://schemas.microsoft.com/office/drawing/2014/main" id="{D3A00083-BEF8-89C2-DC62-EFE6BAB1F1EE}"/>
              </a:ext>
            </a:extLst>
          </p:cNvPr>
          <p:cNvPicPr>
            <a:picLocks noChangeAspect="1"/>
          </p:cNvPicPr>
          <p:nvPr/>
        </p:nvPicPr>
        <p:blipFill>
          <a:blip r:embed="rId4"/>
          <a:stretch>
            <a:fillRect/>
          </a:stretch>
        </p:blipFill>
        <p:spPr>
          <a:xfrm>
            <a:off x="607111" y="9404997"/>
            <a:ext cx="4328535" cy="865707"/>
          </a:xfrm>
          <a:prstGeom prst="rect">
            <a:avLst/>
          </a:prstGeom>
        </p:spPr>
      </p:pic>
      <p:graphicFrame>
        <p:nvGraphicFramePr>
          <p:cNvPr id="7" name="Diagram 6">
            <a:extLst>
              <a:ext uri="{FF2B5EF4-FFF2-40B4-BE49-F238E27FC236}">
                <a16:creationId xmlns:a16="http://schemas.microsoft.com/office/drawing/2014/main" id="{4BD743D6-49F8-6547-BCF9-8C91129A1C2A}"/>
              </a:ext>
            </a:extLst>
          </p:cNvPr>
          <p:cNvGraphicFramePr/>
          <p:nvPr>
            <p:extLst>
              <p:ext uri="{D42A27DB-BD31-4B8C-83A1-F6EECF244321}">
                <p14:modId xmlns:p14="http://schemas.microsoft.com/office/powerpoint/2010/main" val="3568993845"/>
              </p:ext>
            </p:extLst>
          </p:nvPr>
        </p:nvGraphicFramePr>
        <p:xfrm>
          <a:off x="5553936" y="2519238"/>
          <a:ext cx="9144000" cy="68857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descr="Treasure">
            <a:extLst>
              <a:ext uri="{FF2B5EF4-FFF2-40B4-BE49-F238E27FC236}">
                <a16:creationId xmlns:a16="http://schemas.microsoft.com/office/drawing/2014/main" id="{A1364CFE-C3A3-7AC8-F85C-7DD020A0AB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147088" y="6642100"/>
            <a:ext cx="4337908" cy="3904808"/>
          </a:xfrm>
          <a:prstGeom prst="rect">
            <a:avLst/>
          </a:prstGeom>
        </p:spPr>
      </p:pic>
    </p:spTree>
    <p:extLst>
      <p:ext uri="{BB962C8B-B14F-4D97-AF65-F5344CB8AC3E}">
        <p14:creationId xmlns:p14="http://schemas.microsoft.com/office/powerpoint/2010/main" val="4276799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46956" y="317499"/>
            <a:ext cx="3835570" cy="505267"/>
          </a:xfrm>
          <a:prstGeom prst="rect">
            <a:avLst/>
          </a:prstGeom>
        </p:spPr>
        <p:txBody>
          <a:bodyPr vert="horz" wrap="square" lIns="0" tIns="12700" rIns="0" bIns="0" rtlCol="0">
            <a:spAutoFit/>
          </a:bodyPr>
          <a:lstStyle/>
          <a:p>
            <a:pPr marL="12700">
              <a:spcBef>
                <a:spcPts val="100"/>
              </a:spcBef>
            </a:pPr>
            <a:r>
              <a:rPr sz="3200" spc="-10">
                <a:solidFill>
                  <a:srgbClr val="FFFFFF"/>
                </a:solidFill>
                <a:latin typeface="Source Sans Pro Light"/>
                <a:cs typeface="Source Sans Pro Light"/>
              </a:rPr>
              <a:t>Duration: </a:t>
            </a:r>
            <a:r>
              <a:rPr lang="cs-CZ" sz="3200" spc="-10">
                <a:solidFill>
                  <a:srgbClr val="FFFFFF"/>
                </a:solidFill>
                <a:latin typeface="Source Sans Pro Light"/>
                <a:cs typeface="Source Sans Pro Light"/>
              </a:rPr>
              <a:t>105</a:t>
            </a:r>
            <a:r>
              <a:rPr sz="3200" spc="-50">
                <a:solidFill>
                  <a:srgbClr val="FFFFFF"/>
                </a:solidFill>
                <a:latin typeface="Source Sans Pro Light"/>
                <a:cs typeface="Source Sans Pro Light"/>
              </a:rPr>
              <a:t> </a:t>
            </a:r>
            <a:r>
              <a:rPr sz="3200">
                <a:solidFill>
                  <a:srgbClr val="FFFFFF"/>
                </a:solidFill>
                <a:latin typeface="Source Sans Pro Light"/>
                <a:cs typeface="Source Sans Pro Light"/>
              </a:rPr>
              <a:t>min</a:t>
            </a:r>
            <a:endParaRPr sz="3200">
              <a:latin typeface="Source Sans Pro Light"/>
              <a:cs typeface="Source Sans Pro Light"/>
            </a:endParaRPr>
          </a:p>
        </p:txBody>
      </p:sp>
      <p:sp>
        <p:nvSpPr>
          <p:cNvPr id="5" name="object 5"/>
          <p:cNvSpPr txBox="1"/>
          <p:nvPr/>
        </p:nvSpPr>
        <p:spPr>
          <a:xfrm>
            <a:off x="5618956" y="241300"/>
            <a:ext cx="5600198" cy="580928"/>
          </a:xfrm>
          <a:prstGeom prst="rect">
            <a:avLst/>
          </a:prstGeom>
          <a:noFill/>
        </p:spPr>
        <p:txBody>
          <a:bodyPr vert="horz" wrap="square" lIns="0" tIns="87630" rIns="0" bIns="0" rtlCol="0">
            <a:spAutoFit/>
          </a:bodyPr>
          <a:lstStyle/>
          <a:p>
            <a:pPr marL="495300">
              <a:spcBef>
                <a:spcPts val="690"/>
              </a:spcBef>
            </a:pPr>
            <a:r>
              <a:rPr lang="cs-CZ" sz="3200" spc="-10" dirty="0">
                <a:solidFill>
                  <a:srgbClr val="FFFFFF"/>
                </a:solidFill>
                <a:latin typeface="Source Sans Pro Light"/>
                <a:cs typeface="Source Sans Pro Light"/>
              </a:rPr>
              <a:t>Middle</a:t>
            </a:r>
            <a:r>
              <a:rPr sz="3200" spc="-10" dirty="0">
                <a:solidFill>
                  <a:srgbClr val="FFFFFF"/>
                </a:solidFill>
                <a:latin typeface="Source Sans Pro Light"/>
                <a:cs typeface="Source Sans Pro Light"/>
              </a:rPr>
              <a:t> </a:t>
            </a:r>
            <a:r>
              <a:rPr sz="3200" dirty="0">
                <a:solidFill>
                  <a:srgbClr val="FFFFFF"/>
                </a:solidFill>
                <a:latin typeface="Source Sans Pro Light"/>
                <a:cs typeface="Source Sans Pro Light"/>
              </a:rPr>
              <a:t>School</a:t>
            </a:r>
            <a:endParaRPr sz="3200" dirty="0">
              <a:latin typeface="Source Sans Pro Light"/>
              <a:cs typeface="Source Sans Pro Light"/>
            </a:endParaRPr>
          </a:p>
        </p:txBody>
      </p:sp>
      <p:sp>
        <p:nvSpPr>
          <p:cNvPr id="6" name="object 6"/>
          <p:cNvSpPr txBox="1"/>
          <p:nvPr/>
        </p:nvSpPr>
        <p:spPr>
          <a:xfrm>
            <a:off x="10343356" y="241300"/>
            <a:ext cx="5600198" cy="580928"/>
          </a:xfrm>
          <a:prstGeom prst="rect">
            <a:avLst/>
          </a:prstGeom>
          <a:noFill/>
        </p:spPr>
        <p:txBody>
          <a:bodyPr vert="horz" wrap="square" lIns="0" tIns="87630" rIns="0" bIns="0" rtlCol="0">
            <a:spAutoFit/>
          </a:bodyPr>
          <a:lstStyle/>
          <a:p>
            <a:pPr marL="406400">
              <a:spcBef>
                <a:spcPts val="690"/>
              </a:spcBef>
            </a:pPr>
            <a:r>
              <a:rPr sz="3200" spc="-5">
                <a:solidFill>
                  <a:srgbClr val="FFFFFF"/>
                </a:solidFill>
                <a:latin typeface="Source Sans Pro Light"/>
                <a:cs typeface="Source Sans Pro Light"/>
              </a:rPr>
              <a:t>Grades: </a:t>
            </a:r>
            <a:r>
              <a:rPr lang="cs-CZ" sz="3200" spc="-5">
                <a:solidFill>
                  <a:srgbClr val="FFFFFF"/>
                </a:solidFill>
                <a:latin typeface="Source Sans Pro Light"/>
                <a:cs typeface="Source Sans Pro Light"/>
              </a:rPr>
              <a:t>6</a:t>
            </a:r>
            <a:r>
              <a:rPr sz="3200">
                <a:solidFill>
                  <a:srgbClr val="FFFFFF"/>
                </a:solidFill>
                <a:latin typeface="Source Sans Pro Light"/>
                <a:cs typeface="Source Sans Pro Light"/>
              </a:rPr>
              <a:t> -</a:t>
            </a:r>
            <a:r>
              <a:rPr sz="3200" spc="-15">
                <a:solidFill>
                  <a:srgbClr val="FFFFFF"/>
                </a:solidFill>
                <a:latin typeface="Source Sans Pro Light"/>
                <a:cs typeface="Source Sans Pro Light"/>
              </a:rPr>
              <a:t> </a:t>
            </a:r>
            <a:r>
              <a:rPr lang="cs-CZ" sz="3200">
                <a:solidFill>
                  <a:srgbClr val="FFFFFF"/>
                </a:solidFill>
                <a:latin typeface="Source Sans Pro Light"/>
                <a:cs typeface="Source Sans Pro Light"/>
              </a:rPr>
              <a:t>8</a:t>
            </a:r>
            <a:endParaRPr sz="3200">
              <a:latin typeface="Source Sans Pro Light"/>
              <a:cs typeface="Source Sans Pro Light"/>
            </a:endParaRPr>
          </a:p>
        </p:txBody>
      </p:sp>
      <p:sp>
        <p:nvSpPr>
          <p:cNvPr id="7" name="object 7"/>
          <p:cNvSpPr txBox="1"/>
          <p:nvPr/>
        </p:nvSpPr>
        <p:spPr>
          <a:xfrm>
            <a:off x="15601156" y="317500"/>
            <a:ext cx="2785059" cy="505267"/>
          </a:xfrm>
          <a:prstGeom prst="rect">
            <a:avLst/>
          </a:prstGeom>
        </p:spPr>
        <p:txBody>
          <a:bodyPr vert="horz" wrap="square" lIns="0" tIns="12700" rIns="0" bIns="0" rtlCol="0">
            <a:spAutoFit/>
          </a:bodyPr>
          <a:lstStyle/>
          <a:p>
            <a:pPr marL="12700">
              <a:spcBef>
                <a:spcPts val="100"/>
              </a:spcBef>
            </a:pPr>
            <a:r>
              <a:rPr sz="3200" spc="-15">
                <a:solidFill>
                  <a:srgbClr val="FFFFFF"/>
                </a:solidFill>
                <a:latin typeface="Source Sans Pro Light"/>
                <a:cs typeface="Source Sans Pro Light"/>
              </a:rPr>
              <a:t>CCSS,</a:t>
            </a:r>
            <a:r>
              <a:rPr sz="3200" spc="-55">
                <a:solidFill>
                  <a:srgbClr val="FFFFFF"/>
                </a:solidFill>
                <a:latin typeface="Source Sans Pro Light"/>
                <a:cs typeface="Source Sans Pro Light"/>
              </a:rPr>
              <a:t> </a:t>
            </a:r>
            <a:r>
              <a:rPr sz="3200" spc="5">
                <a:solidFill>
                  <a:srgbClr val="FFFFFF"/>
                </a:solidFill>
                <a:latin typeface="Source Sans Pro Light"/>
                <a:cs typeface="Source Sans Pro Light"/>
              </a:rPr>
              <a:t>NGSS</a:t>
            </a:r>
            <a:endParaRPr sz="3200">
              <a:latin typeface="Source Sans Pro Light"/>
              <a:cs typeface="Source Sans Pro Light"/>
            </a:endParaRPr>
          </a:p>
        </p:txBody>
      </p:sp>
      <p:sp>
        <p:nvSpPr>
          <p:cNvPr id="18" name="object 18"/>
          <p:cNvSpPr txBox="1"/>
          <p:nvPr/>
        </p:nvSpPr>
        <p:spPr>
          <a:xfrm>
            <a:off x="2312858" y="1907025"/>
            <a:ext cx="12983498" cy="1120820"/>
          </a:xfrm>
          <a:prstGeom prst="rect">
            <a:avLst/>
          </a:prstGeom>
        </p:spPr>
        <p:txBody>
          <a:bodyPr vert="horz" wrap="square" lIns="0" tIns="12700" rIns="0" bIns="0" rtlCol="0">
            <a:spAutoFit/>
          </a:bodyPr>
          <a:lstStyle/>
          <a:p>
            <a:pPr marL="1223010" marR="5080" indent="-1210945">
              <a:lnSpc>
                <a:spcPct val="100000"/>
              </a:lnSpc>
              <a:spcBef>
                <a:spcPts val="100"/>
              </a:spcBef>
            </a:pPr>
            <a:r>
              <a:rPr lang="en-US" sz="7200" dirty="0" err="1">
                <a:solidFill>
                  <a:schemeClr val="accent6"/>
                </a:solidFill>
                <a:latin typeface="AtlasGrotesk"/>
              </a:rPr>
              <a:t>Establezca</a:t>
            </a:r>
            <a:r>
              <a:rPr lang="en-US" sz="7200" b="0" i="0" dirty="0">
                <a:solidFill>
                  <a:schemeClr val="accent6"/>
                </a:solidFill>
                <a:effectLst/>
                <a:latin typeface="AtlasGrotesk"/>
              </a:rPr>
              <a:t> </a:t>
            </a:r>
            <a:r>
              <a:rPr lang="en-US" sz="7200" b="0" i="0" dirty="0" err="1">
                <a:solidFill>
                  <a:schemeClr val="accent6"/>
                </a:solidFill>
                <a:effectLst/>
                <a:latin typeface="AtlasGrotesk"/>
              </a:rPr>
              <a:t>Consequencias</a:t>
            </a:r>
            <a:r>
              <a:rPr lang="en-US" sz="7200" b="0" i="0" dirty="0">
                <a:solidFill>
                  <a:schemeClr val="accent6"/>
                </a:solidFill>
                <a:effectLst/>
                <a:latin typeface="AtlasGrotesk"/>
              </a:rPr>
              <a:t> </a:t>
            </a:r>
            <a:r>
              <a:rPr lang="en-US" sz="7200" b="0" i="0" dirty="0" err="1">
                <a:solidFill>
                  <a:schemeClr val="accent6"/>
                </a:solidFill>
                <a:effectLst/>
                <a:latin typeface="AtlasGrotesk"/>
              </a:rPr>
              <a:t>Claras</a:t>
            </a:r>
            <a:r>
              <a:rPr lang="en-US" sz="7200" spc="-5" dirty="0">
                <a:solidFill>
                  <a:schemeClr val="accent6"/>
                </a:solidFill>
                <a:latin typeface="Source Sans Pro"/>
                <a:cs typeface="Source Sans Pro"/>
              </a:rPr>
              <a:t>:</a:t>
            </a:r>
            <a:endParaRPr lang="cs-CZ" sz="7200" dirty="0">
              <a:solidFill>
                <a:schemeClr val="accent6"/>
              </a:solidFill>
              <a:latin typeface="Source Sans Pro"/>
              <a:cs typeface="Source Sans Pro"/>
            </a:endParaRPr>
          </a:p>
        </p:txBody>
      </p:sp>
      <p:sp>
        <p:nvSpPr>
          <p:cNvPr id="19" name="object 19"/>
          <p:cNvSpPr/>
          <p:nvPr/>
        </p:nvSpPr>
        <p:spPr>
          <a:xfrm flipV="1">
            <a:off x="626141" y="2866395"/>
            <a:ext cx="7696200" cy="274319"/>
          </a:xfrm>
          <a:custGeom>
            <a:avLst/>
            <a:gdLst/>
            <a:ahLst/>
            <a:cxnLst/>
            <a:rect l="l" t="t" r="r" b="b"/>
            <a:pathLst>
              <a:path w="4686300">
                <a:moveTo>
                  <a:pt x="0" y="0"/>
                </a:moveTo>
                <a:lnTo>
                  <a:pt x="4686300" y="0"/>
                </a:lnTo>
              </a:path>
            </a:pathLst>
          </a:custGeom>
          <a:ln w="8466">
            <a:solidFill>
              <a:srgbClr val="002E8E"/>
            </a:solidFill>
          </a:ln>
        </p:spPr>
        <p:txBody>
          <a:bodyPr wrap="square" lIns="0" tIns="0" rIns="0" bIns="0" rtlCol="0"/>
          <a:lstStyle/>
          <a:p>
            <a:pPr algn="ctr"/>
            <a:endParaRPr/>
          </a:p>
        </p:txBody>
      </p:sp>
      <p:sp>
        <p:nvSpPr>
          <p:cNvPr id="21" name="TextBox 20">
            <a:extLst>
              <a:ext uri="{FF2B5EF4-FFF2-40B4-BE49-F238E27FC236}">
                <a16:creationId xmlns:a16="http://schemas.microsoft.com/office/drawing/2014/main" id="{C005B14A-D83C-4A6E-9EC7-3CC8469946EE}"/>
              </a:ext>
            </a:extLst>
          </p:cNvPr>
          <p:cNvSpPr txBox="1"/>
          <p:nvPr/>
        </p:nvSpPr>
        <p:spPr>
          <a:xfrm>
            <a:off x="390202" y="9598906"/>
            <a:ext cx="2971800" cy="382200"/>
          </a:xfrm>
          <a:prstGeom prst="rect">
            <a:avLst/>
          </a:prstGeom>
          <a:noFill/>
        </p:spPr>
        <p:txBody>
          <a:bodyPr wrap="square" rtlCol="0">
            <a:spAutoFit/>
          </a:bodyPr>
          <a:lstStyle/>
          <a:p>
            <a:r>
              <a:rPr lang="en-US" dirty="0" err="1"/>
              <a:t>Adaptado</a:t>
            </a:r>
            <a:r>
              <a:rPr lang="en-US" dirty="0"/>
              <a:t> De:</a:t>
            </a:r>
            <a:endParaRPr lang="cs-CZ" dirty="0"/>
          </a:p>
        </p:txBody>
      </p:sp>
      <p:sp>
        <p:nvSpPr>
          <p:cNvPr id="9" name="AutoShape 2" descr="Home">
            <a:extLst>
              <a:ext uri="{FF2B5EF4-FFF2-40B4-BE49-F238E27FC236}">
                <a16:creationId xmlns:a16="http://schemas.microsoft.com/office/drawing/2014/main" id="{7EF15386-2770-F873-2BF0-EE9ECB6B708E}"/>
              </a:ext>
            </a:extLst>
          </p:cNvPr>
          <p:cNvSpPr>
            <a:spLocks noChangeAspect="1" noChangeArrowheads="1"/>
          </p:cNvSpPr>
          <p:nvPr/>
        </p:nvSpPr>
        <p:spPr bwMode="auto">
          <a:xfrm>
            <a:off x="9351963" y="5194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ED6915A5-ED13-7CB0-60AA-CE17A0B216C4}"/>
              </a:ext>
            </a:extLst>
          </p:cNvPr>
          <p:cNvPicPr>
            <a:picLocks noChangeAspect="1"/>
          </p:cNvPicPr>
          <p:nvPr/>
        </p:nvPicPr>
        <p:blipFill>
          <a:blip r:embed="rId3"/>
          <a:stretch>
            <a:fillRect/>
          </a:stretch>
        </p:blipFill>
        <p:spPr>
          <a:xfrm>
            <a:off x="848844" y="9790006"/>
            <a:ext cx="3819525" cy="638175"/>
          </a:xfrm>
          <a:prstGeom prst="rect">
            <a:avLst/>
          </a:prstGeom>
        </p:spPr>
      </p:pic>
      <p:sp>
        <p:nvSpPr>
          <p:cNvPr id="17" name="Rectangle 16">
            <a:extLst>
              <a:ext uri="{FF2B5EF4-FFF2-40B4-BE49-F238E27FC236}">
                <a16:creationId xmlns:a16="http://schemas.microsoft.com/office/drawing/2014/main" id="{3A901ABF-2D42-325C-CA2B-E5FD02C9AFA4}"/>
              </a:ext>
            </a:extLst>
          </p:cNvPr>
          <p:cNvSpPr/>
          <p:nvPr/>
        </p:nvSpPr>
        <p:spPr>
          <a:xfrm>
            <a:off x="0" y="0"/>
            <a:ext cx="4668369" cy="1160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F02D8F-5124-4719-6A15-99E9FAA68E8F}"/>
              </a:ext>
            </a:extLst>
          </p:cNvPr>
          <p:cNvSpPr/>
          <p:nvPr/>
        </p:nvSpPr>
        <p:spPr>
          <a:xfrm>
            <a:off x="4776011" y="0"/>
            <a:ext cx="4668369" cy="11608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113A979-A561-1B5D-A8CD-F0D79C52795D}"/>
              </a:ext>
            </a:extLst>
          </p:cNvPr>
          <p:cNvSpPr/>
          <p:nvPr/>
        </p:nvSpPr>
        <p:spPr>
          <a:xfrm>
            <a:off x="9565933" y="-10306"/>
            <a:ext cx="4668369" cy="116087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0315053-6A3F-760F-B05E-1371AB849A5B}"/>
              </a:ext>
            </a:extLst>
          </p:cNvPr>
          <p:cNvSpPr/>
          <p:nvPr/>
        </p:nvSpPr>
        <p:spPr>
          <a:xfrm>
            <a:off x="14342779" y="0"/>
            <a:ext cx="4668369" cy="116087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D07E78-FC4E-CAA5-9AF4-95C4D9CB0297}"/>
              </a:ext>
            </a:extLst>
          </p:cNvPr>
          <p:cNvSpPr txBox="1"/>
          <p:nvPr/>
        </p:nvSpPr>
        <p:spPr>
          <a:xfrm>
            <a:off x="1275556" y="3987215"/>
            <a:ext cx="10943415" cy="3539430"/>
          </a:xfrm>
          <a:prstGeom prst="rect">
            <a:avLst/>
          </a:prstGeom>
          <a:noFill/>
        </p:spPr>
        <p:txBody>
          <a:bodyPr wrap="square" rtlCol="0">
            <a:spAutoFit/>
          </a:bodyPr>
          <a:lstStyle/>
          <a:p>
            <a:r>
              <a:rPr lang="es-ES" sz="3200" dirty="0"/>
              <a:t>Cuando intente poner fin a un comportamiento problemático, resulta útil decidir las consecuencias con antelación y hablar de ellas con sus hijos. Así, no tendrá que pensar en sus opciones y tomar una decisión "en el momento</a:t>
            </a:r>
            <a:r>
              <a:rPr lang="en-US" sz="3200" dirty="0"/>
              <a:t>.” </a:t>
            </a:r>
          </a:p>
          <a:p>
            <a:endParaRPr lang="en-US" sz="3200" dirty="0"/>
          </a:p>
          <a:p>
            <a:r>
              <a:rPr lang="es-ES" sz="3200" dirty="0"/>
              <a:t>Los castigos decididos con antelación suelen ser más apropiados, menos instintivos y menos sorpresivos para sus hijos</a:t>
            </a:r>
            <a:r>
              <a:rPr lang="en-US" sz="3200" dirty="0"/>
              <a:t>. </a:t>
            </a:r>
          </a:p>
        </p:txBody>
      </p:sp>
      <p:pic>
        <p:nvPicPr>
          <p:cNvPr id="8" name="Graphic 7" descr="Badge 4 with solid fill">
            <a:extLst>
              <a:ext uri="{FF2B5EF4-FFF2-40B4-BE49-F238E27FC236}">
                <a16:creationId xmlns:a16="http://schemas.microsoft.com/office/drawing/2014/main" id="{7511786E-1B88-8CE6-07F0-DBAAC3EFEB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33475" y="1574200"/>
            <a:ext cx="1679384" cy="1679384"/>
          </a:xfrm>
          <a:prstGeom prst="rect">
            <a:avLst/>
          </a:prstGeom>
        </p:spPr>
      </p:pic>
      <p:pic>
        <p:nvPicPr>
          <p:cNvPr id="11" name="Picture 10" descr="Cartoon bee with magnifying glass">
            <a:extLst>
              <a:ext uri="{FF2B5EF4-FFF2-40B4-BE49-F238E27FC236}">
                <a16:creationId xmlns:a16="http://schemas.microsoft.com/office/drawing/2014/main" id="{51CC08E7-9F5E-CE4A-59C2-41F4B35687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15156" y="3441700"/>
            <a:ext cx="4295775" cy="4876800"/>
          </a:xfrm>
          <a:prstGeom prst="rect">
            <a:avLst/>
          </a:prstGeom>
        </p:spPr>
      </p:pic>
    </p:spTree>
    <p:extLst>
      <p:ext uri="{BB962C8B-B14F-4D97-AF65-F5344CB8AC3E}">
        <p14:creationId xmlns:p14="http://schemas.microsoft.com/office/powerpoint/2010/main" val="207543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DEAF6CC-8A52-4857-8B04-619F92B05F6D}"/>
              </a:ext>
            </a:extLst>
          </p:cNvPr>
          <p:cNvSpPr/>
          <p:nvPr/>
        </p:nvSpPr>
        <p:spPr>
          <a:xfrm>
            <a:off x="1" y="556300"/>
            <a:ext cx="5542756"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2" name="object 2"/>
          <p:cNvSpPr/>
          <p:nvPr/>
        </p:nvSpPr>
        <p:spPr>
          <a:xfrm>
            <a:off x="4528271" y="556299"/>
            <a:ext cx="4791361"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4" name="object 4"/>
          <p:cNvSpPr txBox="1"/>
          <p:nvPr/>
        </p:nvSpPr>
        <p:spPr>
          <a:xfrm>
            <a:off x="361156" y="626346"/>
            <a:ext cx="9601200" cy="751488"/>
          </a:xfrm>
          <a:prstGeom prst="rect">
            <a:avLst/>
          </a:prstGeom>
        </p:spPr>
        <p:txBody>
          <a:bodyPr vert="horz" wrap="square" lIns="0" tIns="12700" rIns="0" bIns="0" rtlCol="0">
            <a:spAutoFit/>
          </a:bodyPr>
          <a:lstStyle/>
          <a:p>
            <a:pPr marL="12700">
              <a:lnSpc>
                <a:spcPct val="100000"/>
              </a:lnSpc>
              <a:spcBef>
                <a:spcPts val="100"/>
              </a:spcBef>
            </a:pPr>
            <a:r>
              <a:rPr lang="en-US" sz="4800" b="0" i="0" u="none" strike="noStrike" baseline="0" dirty="0" err="1">
                <a:solidFill>
                  <a:srgbClr val="FFFFFF"/>
                </a:solidFill>
                <a:latin typeface="ITCFranklinGothicStd-Book"/>
              </a:rPr>
              <a:t>Ignorar</a:t>
            </a:r>
            <a:r>
              <a:rPr lang="en-US" sz="4800" b="0" i="0" u="none" strike="noStrike" baseline="0" dirty="0">
                <a:solidFill>
                  <a:srgbClr val="FFFFFF"/>
                </a:solidFill>
                <a:latin typeface="ITCFranklinGothicStd-Book"/>
              </a:rPr>
              <a:t> </a:t>
            </a:r>
            <a:r>
              <a:rPr lang="en-US" sz="4800" b="0" i="0" u="none" strike="noStrike" baseline="0" dirty="0" err="1">
                <a:solidFill>
                  <a:srgbClr val="FFFFFF"/>
                </a:solidFill>
                <a:latin typeface="ITCFranklinGothicStd-Book"/>
              </a:rPr>
              <a:t>Activamente</a:t>
            </a:r>
            <a:endParaRPr lang="en-US" sz="4800" dirty="0">
              <a:cs typeface="Source Sans Pro Light"/>
            </a:endParaRPr>
          </a:p>
        </p:txBody>
      </p:sp>
      <p:sp>
        <p:nvSpPr>
          <p:cNvPr id="6" name="object 6"/>
          <p:cNvSpPr txBox="1"/>
          <p:nvPr/>
        </p:nvSpPr>
        <p:spPr>
          <a:xfrm>
            <a:off x="341312" y="1377834"/>
            <a:ext cx="12411324" cy="7945765"/>
          </a:xfrm>
          <a:prstGeom prst="rect">
            <a:avLst/>
          </a:prstGeom>
        </p:spPr>
        <p:txBody>
          <a:bodyPr vert="horz" wrap="square" lIns="0" tIns="5080" rIns="0" bIns="0" rtlCol="0">
            <a:spAutoFit/>
          </a:bodyPr>
          <a:lstStyle/>
          <a:p>
            <a:pPr algn="l"/>
            <a:endParaRPr lang="en-US" sz="1800" b="0" i="0" u="none" strike="noStrike" baseline="0" dirty="0">
              <a:solidFill>
                <a:srgbClr val="000000"/>
              </a:solidFill>
              <a:latin typeface="Lucida Sans" panose="020B0602030504020204" pitchFamily="34" charset="0"/>
            </a:endParaRPr>
          </a:p>
          <a:p>
            <a:r>
              <a:rPr lang="es-ES" sz="4000" dirty="0"/>
              <a:t>Los niños hacen cualquier cosa por llamar la atención. Por lo tanto, cuando usted presta atención a un comportamiento, incluso para corregirlo, el niño puede hacerlo más. </a:t>
            </a:r>
            <a:r>
              <a:rPr lang="en-US" sz="4000" dirty="0"/>
              <a:t> </a:t>
            </a:r>
          </a:p>
          <a:p>
            <a:pPr algn="l"/>
            <a:endParaRPr lang="en-US" sz="4000" dirty="0"/>
          </a:p>
          <a:p>
            <a:pPr algn="l"/>
            <a:endParaRPr lang="en-US" sz="1800" b="0" i="0" u="none" strike="noStrike" baseline="0" dirty="0">
              <a:solidFill>
                <a:srgbClr val="000000"/>
              </a:solidFill>
              <a:latin typeface="Lucida Sans" panose="020B0602030504020204" pitchFamily="34" charset="0"/>
            </a:endParaRPr>
          </a:p>
          <a:p>
            <a:r>
              <a:rPr lang="es-ES" sz="4000" dirty="0"/>
              <a:t>Ignorar activamente es ignorar el comportamiento negativo menor de su hijo/a para conseguir que deje de hacerlo</a:t>
            </a:r>
            <a:r>
              <a:rPr lang="en-US" sz="4000" dirty="0"/>
              <a:t>. </a:t>
            </a:r>
          </a:p>
          <a:p>
            <a:pPr algn="l"/>
            <a:endParaRPr lang="en-US" sz="4000" dirty="0"/>
          </a:p>
          <a:p>
            <a:r>
              <a:rPr lang="es-ES" sz="4000" dirty="0"/>
              <a:t>Es apropiado para comportamientos menores, como interrumpir conversaciones, y funciona mejor cuando se combina con atención positiva y elogios por buen comportamiento.</a:t>
            </a:r>
          </a:p>
          <a:p>
            <a:pPr algn="l"/>
            <a:endParaRPr lang="en-US" sz="4000" dirty="0">
              <a:cs typeface="Source Sans Pro Light"/>
            </a:endParaRPr>
          </a:p>
        </p:txBody>
      </p:sp>
      <p:sp>
        <p:nvSpPr>
          <p:cNvPr id="18" name="Rectangle 17">
            <a:extLst>
              <a:ext uri="{FF2B5EF4-FFF2-40B4-BE49-F238E27FC236}">
                <a16:creationId xmlns:a16="http://schemas.microsoft.com/office/drawing/2014/main" id="{3C1060C9-446F-41D8-8C1F-17E33F3A523D}"/>
              </a:ext>
            </a:extLst>
          </p:cNvPr>
          <p:cNvSpPr/>
          <p:nvPr/>
        </p:nvSpPr>
        <p:spPr>
          <a:xfrm>
            <a:off x="9711341" y="8738722"/>
            <a:ext cx="2954270" cy="369332"/>
          </a:xfrm>
          <a:prstGeom prst="rect">
            <a:avLst/>
          </a:prstGeom>
        </p:spPr>
        <p:txBody>
          <a:bodyPr wrap="none">
            <a:spAutoFit/>
          </a:bodyPr>
          <a:lstStyle/>
          <a:p>
            <a:r>
              <a:rPr lang="en-US">
                <a:solidFill>
                  <a:schemeClr val="bg1"/>
                </a:solidFill>
              </a:rPr>
              <a:t>Click on the model to interact</a:t>
            </a:r>
            <a:endParaRPr lang="cs-CZ">
              <a:solidFill>
                <a:schemeClr val="bg1"/>
              </a:solidFill>
            </a:endParaRPr>
          </a:p>
        </p:txBody>
      </p:sp>
      <p:pic>
        <p:nvPicPr>
          <p:cNvPr id="5" name="Picture 4">
            <a:extLst>
              <a:ext uri="{FF2B5EF4-FFF2-40B4-BE49-F238E27FC236}">
                <a16:creationId xmlns:a16="http://schemas.microsoft.com/office/drawing/2014/main" id="{D3A00083-BEF8-89C2-DC62-EFE6BAB1F1EE}"/>
              </a:ext>
            </a:extLst>
          </p:cNvPr>
          <p:cNvPicPr>
            <a:picLocks noChangeAspect="1"/>
          </p:cNvPicPr>
          <p:nvPr/>
        </p:nvPicPr>
        <p:blipFill>
          <a:blip r:embed="rId2"/>
          <a:stretch>
            <a:fillRect/>
          </a:stretch>
        </p:blipFill>
        <p:spPr>
          <a:xfrm>
            <a:off x="607111" y="9404997"/>
            <a:ext cx="4328535" cy="865707"/>
          </a:xfrm>
          <a:prstGeom prst="rect">
            <a:avLst/>
          </a:prstGeom>
        </p:spPr>
      </p:pic>
      <p:pic>
        <p:nvPicPr>
          <p:cNvPr id="8" name="Picture 7" descr="Stop Bee">
            <a:extLst>
              <a:ext uri="{FF2B5EF4-FFF2-40B4-BE49-F238E27FC236}">
                <a16:creationId xmlns:a16="http://schemas.microsoft.com/office/drawing/2014/main" id="{4B0A0000-1B14-471E-91BA-6ACDECE1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5611" y="4649722"/>
            <a:ext cx="5600700" cy="5600700"/>
          </a:xfrm>
          <a:prstGeom prst="rect">
            <a:avLst/>
          </a:prstGeom>
        </p:spPr>
      </p:pic>
    </p:spTree>
    <p:extLst>
      <p:ext uri="{BB962C8B-B14F-4D97-AF65-F5344CB8AC3E}">
        <p14:creationId xmlns:p14="http://schemas.microsoft.com/office/powerpoint/2010/main" val="698026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DEAF6CC-8A52-4857-8B04-619F92B05F6D}"/>
              </a:ext>
            </a:extLst>
          </p:cNvPr>
          <p:cNvSpPr/>
          <p:nvPr/>
        </p:nvSpPr>
        <p:spPr>
          <a:xfrm>
            <a:off x="1" y="556300"/>
            <a:ext cx="5542756"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2" name="object 2"/>
          <p:cNvSpPr/>
          <p:nvPr/>
        </p:nvSpPr>
        <p:spPr>
          <a:xfrm>
            <a:off x="4528271" y="556299"/>
            <a:ext cx="4791361"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4" name="object 4"/>
          <p:cNvSpPr txBox="1"/>
          <p:nvPr/>
        </p:nvSpPr>
        <p:spPr>
          <a:xfrm>
            <a:off x="361156" y="626346"/>
            <a:ext cx="9601200" cy="751488"/>
          </a:xfrm>
          <a:prstGeom prst="rect">
            <a:avLst/>
          </a:prstGeom>
        </p:spPr>
        <p:txBody>
          <a:bodyPr vert="horz" wrap="square" lIns="0" tIns="12700" rIns="0" bIns="0" rtlCol="0">
            <a:spAutoFit/>
          </a:bodyPr>
          <a:lstStyle/>
          <a:p>
            <a:pPr marL="12700">
              <a:lnSpc>
                <a:spcPct val="100000"/>
              </a:lnSpc>
              <a:spcBef>
                <a:spcPts val="100"/>
              </a:spcBef>
            </a:pPr>
            <a:r>
              <a:rPr lang="en-US" sz="4800" b="0" i="0" u="none" strike="noStrike" baseline="0" dirty="0">
                <a:solidFill>
                  <a:srgbClr val="FFFFFF"/>
                </a:solidFill>
                <a:latin typeface="ITCFranklinGothicStd-Book"/>
              </a:rPr>
              <a:t>Time Outs</a:t>
            </a:r>
            <a:endParaRPr lang="en-US" sz="4800" dirty="0">
              <a:cs typeface="Source Sans Pro Light"/>
            </a:endParaRPr>
          </a:p>
        </p:txBody>
      </p:sp>
      <p:sp>
        <p:nvSpPr>
          <p:cNvPr id="6" name="object 6"/>
          <p:cNvSpPr txBox="1"/>
          <p:nvPr/>
        </p:nvSpPr>
        <p:spPr>
          <a:xfrm>
            <a:off x="361156" y="1396999"/>
            <a:ext cx="13165245" cy="7791877"/>
          </a:xfrm>
          <a:prstGeom prst="rect">
            <a:avLst/>
          </a:prstGeom>
        </p:spPr>
        <p:txBody>
          <a:bodyPr vert="horz" wrap="square" lIns="0" tIns="5080" rIns="0" bIns="0" rtlCol="0">
            <a:spAutoFit/>
          </a:bodyPr>
          <a:lstStyle/>
          <a:p>
            <a:pPr algn="l"/>
            <a:endParaRPr lang="en-US" sz="1800" b="0" i="0" u="none" strike="noStrike" baseline="0" dirty="0">
              <a:solidFill>
                <a:srgbClr val="000000"/>
              </a:solidFill>
              <a:latin typeface="Lucida Sans" panose="020B0602030504020204" pitchFamily="34" charset="0"/>
            </a:endParaRPr>
          </a:p>
          <a:p>
            <a:pPr marL="571500" indent="-571500">
              <a:buFont typeface="Arial" panose="020B0604020202020204" pitchFamily="34" charset="0"/>
              <a:buChar char="•"/>
            </a:pPr>
            <a:r>
              <a:rPr lang="es-ES" sz="3200" dirty="0">
                <a:solidFill>
                  <a:srgbClr val="221F1F"/>
                </a:solidFill>
                <a:latin typeface="Lucida Sans" panose="020B0602030504020204" pitchFamily="34" charset="0"/>
              </a:rPr>
              <a:t>Los time </a:t>
            </a:r>
            <a:r>
              <a:rPr lang="es-ES" sz="3200" dirty="0" err="1">
                <a:solidFill>
                  <a:srgbClr val="221F1F"/>
                </a:solidFill>
                <a:latin typeface="Lucida Sans" panose="020B0602030504020204" pitchFamily="34" charset="0"/>
              </a:rPr>
              <a:t>outs</a:t>
            </a:r>
            <a:r>
              <a:rPr lang="es-ES" sz="3200" dirty="0">
                <a:solidFill>
                  <a:srgbClr val="221F1F"/>
                </a:solidFill>
                <a:latin typeface="Lucida Sans" panose="020B0602030504020204" pitchFamily="34" charset="0"/>
              </a:rPr>
              <a:t> son apropiados para niños de 2 a 10 años que se niegan a hacer lo que se les pide y tienen un comportamiento agresivo o perturbador. </a:t>
            </a:r>
            <a:endParaRPr lang="en-US" sz="3200" dirty="0"/>
          </a:p>
          <a:p>
            <a:pPr algn="l"/>
            <a:endParaRPr lang="en-US" sz="1800" b="0" i="0" u="none" strike="noStrike" baseline="0" dirty="0">
              <a:solidFill>
                <a:srgbClr val="000000"/>
              </a:solidFill>
              <a:latin typeface="Lucida Sans" panose="020B0602030504020204" pitchFamily="34" charset="0"/>
            </a:endParaRPr>
          </a:p>
          <a:p>
            <a:pPr marL="571500" indent="-571500">
              <a:buFont typeface="Arial" panose="020B0604020202020204" pitchFamily="34" charset="0"/>
              <a:buChar char="•"/>
            </a:pPr>
            <a:r>
              <a:rPr lang="es-ES" sz="3200" dirty="0">
                <a:solidFill>
                  <a:srgbClr val="221F1F"/>
                </a:solidFill>
                <a:latin typeface="Lucida Sans" panose="020B0602030504020204" pitchFamily="34" charset="0"/>
              </a:rPr>
              <a:t>Impida que el niño reciba atención y haga cosas divertidas durante un breve periodo de tiempo. </a:t>
            </a:r>
            <a:endParaRPr lang="en-US" sz="3200" dirty="0"/>
          </a:p>
          <a:p>
            <a:pPr algn="l"/>
            <a:endParaRPr lang="en-US" sz="1800" b="0" i="0" u="none" strike="noStrike" baseline="0" dirty="0">
              <a:solidFill>
                <a:srgbClr val="000000"/>
              </a:solidFill>
              <a:latin typeface="Lucida Sans" panose="020B0602030504020204" pitchFamily="34" charset="0"/>
            </a:endParaRPr>
          </a:p>
          <a:p>
            <a:pPr marL="571500" indent="-571500">
              <a:buFont typeface="Arial" panose="020B0604020202020204" pitchFamily="34" charset="0"/>
              <a:buChar char="•"/>
            </a:pPr>
            <a:r>
              <a:rPr lang="es-ES" sz="3200" dirty="0">
                <a:solidFill>
                  <a:srgbClr val="221F1F"/>
                </a:solidFill>
                <a:latin typeface="Lucida Sans" panose="020B0602030504020204" pitchFamily="34" charset="0"/>
              </a:rPr>
              <a:t>Elija un lugar aburrido, libre de distracciones </a:t>
            </a:r>
            <a:endParaRPr lang="en-US" sz="3200" dirty="0"/>
          </a:p>
          <a:p>
            <a:pPr algn="l"/>
            <a:endParaRPr lang="en-US" sz="1800" b="0" i="0" u="none" strike="noStrike" baseline="0" dirty="0">
              <a:solidFill>
                <a:srgbClr val="000000"/>
              </a:solidFill>
              <a:latin typeface="Lucida Sans" panose="020B0602030504020204" pitchFamily="34" charset="0"/>
            </a:endParaRPr>
          </a:p>
          <a:p>
            <a:pPr marL="571500" indent="-571500">
              <a:buFont typeface="Arial" panose="020B0604020202020204" pitchFamily="34" charset="0"/>
              <a:buChar char="•"/>
            </a:pPr>
            <a:r>
              <a:rPr lang="es-ES" sz="3200" dirty="0">
                <a:solidFill>
                  <a:srgbClr val="221F1F"/>
                </a:solidFill>
                <a:latin typeface="Lucida Sans" panose="020B0602030504020204" pitchFamily="34" charset="0"/>
              </a:rPr>
              <a:t>Haga que el niño se siente en una silla lejos de la familia y del televisor durante un minuto por cada año de edad (cinco minutos para un niño de cinco años) </a:t>
            </a:r>
            <a:endParaRPr lang="en-US" sz="3200" dirty="0"/>
          </a:p>
          <a:p>
            <a:pPr algn="l"/>
            <a:endParaRPr lang="en-US" sz="1800" b="0" i="0" u="none" strike="noStrike" baseline="0" dirty="0">
              <a:solidFill>
                <a:srgbClr val="000000"/>
              </a:solidFill>
              <a:latin typeface="Lucida Sans" panose="020B0602030504020204" pitchFamily="34" charset="0"/>
            </a:endParaRPr>
          </a:p>
          <a:p>
            <a:pPr marL="571500" indent="-571500">
              <a:buFont typeface="Arial" panose="020B0604020202020204" pitchFamily="34" charset="0"/>
              <a:buChar char="•"/>
            </a:pPr>
            <a:r>
              <a:rPr lang="es-ES" sz="3200" dirty="0">
                <a:solidFill>
                  <a:srgbClr val="221F1F"/>
                </a:solidFill>
                <a:latin typeface="Lucida Sans" panose="020B0602030504020204" pitchFamily="34" charset="0"/>
              </a:rPr>
              <a:t>No le hable durante ese tiempo, porque también es una forma de atención </a:t>
            </a:r>
            <a:endParaRPr lang="en-US" sz="3200" dirty="0"/>
          </a:p>
          <a:p>
            <a:pPr marL="571500" indent="-571500">
              <a:buFont typeface="Arial" panose="020B0604020202020204" pitchFamily="34" charset="0"/>
              <a:buChar char="•"/>
            </a:pPr>
            <a:r>
              <a:rPr lang="es-ES" sz="3200" dirty="0">
                <a:solidFill>
                  <a:srgbClr val="221F1F"/>
                </a:solidFill>
                <a:latin typeface="Lucida Sans" panose="020B0602030504020204" pitchFamily="34" charset="0"/>
              </a:rPr>
              <a:t>Si el tiempo fuera se debe a que el niño se ha negado a hacer un deber, indíquele que lo haga una vez finalizado el time </a:t>
            </a:r>
            <a:r>
              <a:rPr lang="es-ES" sz="3200" dirty="0" err="1">
                <a:solidFill>
                  <a:srgbClr val="221F1F"/>
                </a:solidFill>
                <a:latin typeface="Lucida Sans" panose="020B0602030504020204" pitchFamily="34" charset="0"/>
              </a:rPr>
              <a:t>out</a:t>
            </a:r>
            <a:r>
              <a:rPr lang="es-ES" sz="3200" dirty="0">
                <a:solidFill>
                  <a:srgbClr val="221F1F"/>
                </a:solidFill>
                <a:latin typeface="Lucida Sans" panose="020B0602030504020204" pitchFamily="34" charset="0"/>
              </a:rPr>
              <a:t>.</a:t>
            </a:r>
          </a:p>
        </p:txBody>
      </p:sp>
      <p:sp>
        <p:nvSpPr>
          <p:cNvPr id="18" name="Rectangle 17">
            <a:extLst>
              <a:ext uri="{FF2B5EF4-FFF2-40B4-BE49-F238E27FC236}">
                <a16:creationId xmlns:a16="http://schemas.microsoft.com/office/drawing/2014/main" id="{3C1060C9-446F-41D8-8C1F-17E33F3A523D}"/>
              </a:ext>
            </a:extLst>
          </p:cNvPr>
          <p:cNvSpPr/>
          <p:nvPr/>
        </p:nvSpPr>
        <p:spPr>
          <a:xfrm>
            <a:off x="9523412" y="9220331"/>
            <a:ext cx="2954270" cy="369332"/>
          </a:xfrm>
          <a:prstGeom prst="rect">
            <a:avLst/>
          </a:prstGeom>
        </p:spPr>
        <p:txBody>
          <a:bodyPr wrap="none">
            <a:spAutoFit/>
          </a:bodyPr>
          <a:lstStyle/>
          <a:p>
            <a:r>
              <a:rPr lang="en-US" dirty="0">
                <a:solidFill>
                  <a:schemeClr val="bg1"/>
                </a:solidFill>
              </a:rPr>
              <a:t>Click on the model to interact</a:t>
            </a:r>
            <a:endParaRPr lang="cs-CZ" dirty="0">
              <a:solidFill>
                <a:schemeClr val="bg1"/>
              </a:solidFill>
            </a:endParaRPr>
          </a:p>
        </p:txBody>
      </p:sp>
      <p:pic>
        <p:nvPicPr>
          <p:cNvPr id="5" name="Picture 4">
            <a:extLst>
              <a:ext uri="{FF2B5EF4-FFF2-40B4-BE49-F238E27FC236}">
                <a16:creationId xmlns:a16="http://schemas.microsoft.com/office/drawing/2014/main" id="{D3A00083-BEF8-89C2-DC62-EFE6BAB1F1EE}"/>
              </a:ext>
            </a:extLst>
          </p:cNvPr>
          <p:cNvPicPr>
            <a:picLocks noChangeAspect="1"/>
          </p:cNvPicPr>
          <p:nvPr/>
        </p:nvPicPr>
        <p:blipFill>
          <a:blip r:embed="rId2"/>
          <a:stretch>
            <a:fillRect/>
          </a:stretch>
        </p:blipFill>
        <p:spPr>
          <a:xfrm>
            <a:off x="607111" y="9404997"/>
            <a:ext cx="4328535" cy="865707"/>
          </a:xfrm>
          <a:prstGeom prst="rect">
            <a:avLst/>
          </a:prstGeom>
        </p:spPr>
      </p:pic>
      <p:pic>
        <p:nvPicPr>
          <p:cNvPr id="7" name="Picture 6" descr="Sad alarm clock face">
            <a:extLst>
              <a:ext uri="{FF2B5EF4-FFF2-40B4-BE49-F238E27FC236}">
                <a16:creationId xmlns:a16="http://schemas.microsoft.com/office/drawing/2014/main" id="{FC8383A2-D85B-E777-3407-280399B56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6402" y="4535210"/>
            <a:ext cx="4876800" cy="4876800"/>
          </a:xfrm>
          <a:prstGeom prst="rect">
            <a:avLst/>
          </a:prstGeom>
        </p:spPr>
      </p:pic>
    </p:spTree>
    <p:extLst>
      <p:ext uri="{BB962C8B-B14F-4D97-AF65-F5344CB8AC3E}">
        <p14:creationId xmlns:p14="http://schemas.microsoft.com/office/powerpoint/2010/main" val="1057156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DEAF6CC-8A52-4857-8B04-619F92B05F6D}"/>
              </a:ext>
            </a:extLst>
          </p:cNvPr>
          <p:cNvSpPr/>
          <p:nvPr/>
        </p:nvSpPr>
        <p:spPr>
          <a:xfrm>
            <a:off x="1" y="556300"/>
            <a:ext cx="5542756"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2" name="object 2"/>
          <p:cNvSpPr/>
          <p:nvPr/>
        </p:nvSpPr>
        <p:spPr>
          <a:xfrm>
            <a:off x="4528271" y="556299"/>
            <a:ext cx="4791361"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4" name="object 4"/>
          <p:cNvSpPr txBox="1"/>
          <p:nvPr/>
        </p:nvSpPr>
        <p:spPr>
          <a:xfrm>
            <a:off x="361156" y="626346"/>
            <a:ext cx="9601200" cy="751488"/>
          </a:xfrm>
          <a:prstGeom prst="rect">
            <a:avLst/>
          </a:prstGeom>
        </p:spPr>
        <p:txBody>
          <a:bodyPr vert="horz" wrap="square" lIns="0" tIns="12700" rIns="0" bIns="0" rtlCol="0">
            <a:spAutoFit/>
          </a:bodyPr>
          <a:lstStyle/>
          <a:p>
            <a:pPr marL="12700">
              <a:lnSpc>
                <a:spcPct val="100000"/>
              </a:lnSpc>
              <a:spcBef>
                <a:spcPts val="100"/>
              </a:spcBef>
            </a:pPr>
            <a:r>
              <a:rPr lang="en-US" sz="4800" dirty="0" err="1">
                <a:solidFill>
                  <a:srgbClr val="FFFFFF"/>
                </a:solidFill>
                <a:latin typeface="ITCFranklinGothicStd-Book"/>
                <a:cs typeface="Source Sans Pro Light"/>
              </a:rPr>
              <a:t>Deberes</a:t>
            </a:r>
            <a:endParaRPr lang="en-US" sz="4800" dirty="0">
              <a:cs typeface="Source Sans Pro Light"/>
            </a:endParaRPr>
          </a:p>
        </p:txBody>
      </p:sp>
      <p:sp>
        <p:nvSpPr>
          <p:cNvPr id="6" name="object 6"/>
          <p:cNvSpPr txBox="1"/>
          <p:nvPr/>
        </p:nvSpPr>
        <p:spPr>
          <a:xfrm>
            <a:off x="945657" y="2679700"/>
            <a:ext cx="8254699" cy="2251899"/>
          </a:xfrm>
          <a:prstGeom prst="rect">
            <a:avLst/>
          </a:prstGeom>
        </p:spPr>
        <p:txBody>
          <a:bodyPr vert="horz" wrap="square" lIns="0" tIns="5080" rIns="0" bIns="0" rtlCol="0">
            <a:spAutoFit/>
          </a:bodyPr>
          <a:lstStyle/>
          <a:p>
            <a:pPr algn="l"/>
            <a:endParaRPr lang="en-US" sz="1800" b="0" i="0" u="none" strike="noStrike" baseline="0" dirty="0">
              <a:solidFill>
                <a:srgbClr val="000000"/>
              </a:solidFill>
              <a:latin typeface="Lucida Sans" panose="020B0602030504020204" pitchFamily="34" charset="0"/>
            </a:endParaRPr>
          </a:p>
          <a:p>
            <a:r>
              <a:rPr lang="es-ES" sz="3200" dirty="0"/>
              <a:t>Asigne al niño una tarea adecuada a su edad que no le guste hacer y que no esté en su lista de tareas. Por ejemplo: "Como has pegado a tu hermano, tienes que barrer el suelo.”</a:t>
            </a:r>
          </a:p>
        </p:txBody>
      </p:sp>
      <p:sp>
        <p:nvSpPr>
          <p:cNvPr id="18" name="Rectangle 17">
            <a:extLst>
              <a:ext uri="{FF2B5EF4-FFF2-40B4-BE49-F238E27FC236}">
                <a16:creationId xmlns:a16="http://schemas.microsoft.com/office/drawing/2014/main" id="{3C1060C9-446F-41D8-8C1F-17E33F3A523D}"/>
              </a:ext>
            </a:extLst>
          </p:cNvPr>
          <p:cNvSpPr/>
          <p:nvPr/>
        </p:nvSpPr>
        <p:spPr>
          <a:xfrm>
            <a:off x="9711341" y="8738722"/>
            <a:ext cx="2954270" cy="369332"/>
          </a:xfrm>
          <a:prstGeom prst="rect">
            <a:avLst/>
          </a:prstGeom>
        </p:spPr>
        <p:txBody>
          <a:bodyPr wrap="none">
            <a:spAutoFit/>
          </a:bodyPr>
          <a:lstStyle/>
          <a:p>
            <a:r>
              <a:rPr lang="en-US">
                <a:solidFill>
                  <a:schemeClr val="bg1"/>
                </a:solidFill>
              </a:rPr>
              <a:t>Click on the model to interact</a:t>
            </a:r>
            <a:endParaRPr lang="cs-CZ">
              <a:solidFill>
                <a:schemeClr val="bg1"/>
              </a:solidFill>
            </a:endParaRPr>
          </a:p>
        </p:txBody>
      </p:sp>
      <p:pic>
        <p:nvPicPr>
          <p:cNvPr id="5" name="Picture 4">
            <a:extLst>
              <a:ext uri="{FF2B5EF4-FFF2-40B4-BE49-F238E27FC236}">
                <a16:creationId xmlns:a16="http://schemas.microsoft.com/office/drawing/2014/main" id="{D3A00083-BEF8-89C2-DC62-EFE6BAB1F1EE}"/>
              </a:ext>
            </a:extLst>
          </p:cNvPr>
          <p:cNvPicPr>
            <a:picLocks noChangeAspect="1"/>
          </p:cNvPicPr>
          <p:nvPr/>
        </p:nvPicPr>
        <p:blipFill>
          <a:blip r:embed="rId2"/>
          <a:stretch>
            <a:fillRect/>
          </a:stretch>
        </p:blipFill>
        <p:spPr>
          <a:xfrm>
            <a:off x="607111" y="9404997"/>
            <a:ext cx="4328535" cy="865707"/>
          </a:xfrm>
          <a:prstGeom prst="rect">
            <a:avLst/>
          </a:prstGeom>
        </p:spPr>
      </p:pic>
      <p:pic>
        <p:nvPicPr>
          <p:cNvPr id="12" name="Picture 11" descr="Chatty cartoon bee">
            <a:extLst>
              <a:ext uri="{FF2B5EF4-FFF2-40B4-BE49-F238E27FC236}">
                <a16:creationId xmlns:a16="http://schemas.microsoft.com/office/drawing/2014/main" id="{3AF88BD6-B0BB-CD1D-86AA-B7EB85060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0989" y="1303170"/>
            <a:ext cx="5706920" cy="7304858"/>
          </a:xfrm>
          <a:prstGeom prst="rect">
            <a:avLst/>
          </a:prstGeom>
        </p:spPr>
      </p:pic>
      <p:pic>
        <p:nvPicPr>
          <p:cNvPr id="10" name="Graphic 9" descr="Mop and bucket with solid fill">
            <a:extLst>
              <a:ext uri="{FF2B5EF4-FFF2-40B4-BE49-F238E27FC236}">
                <a16:creationId xmlns:a16="http://schemas.microsoft.com/office/drawing/2014/main" id="{188CCEC4-EEC6-6A80-E512-FEF4AD9CF9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0982378" y="5376460"/>
            <a:ext cx="4227255" cy="5003022"/>
          </a:xfrm>
          <a:prstGeom prst="rect">
            <a:avLst/>
          </a:prstGeom>
          <a:effectLst>
            <a:glow rad="101600">
              <a:schemeClr val="accent2">
                <a:alpha val="60000"/>
              </a:schemeClr>
            </a:glow>
          </a:effectLst>
        </p:spPr>
      </p:pic>
    </p:spTree>
    <p:extLst>
      <p:ext uri="{BB962C8B-B14F-4D97-AF65-F5344CB8AC3E}">
        <p14:creationId xmlns:p14="http://schemas.microsoft.com/office/powerpoint/2010/main" val="994703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DEAF6CC-8A52-4857-8B04-619F92B05F6D}"/>
              </a:ext>
            </a:extLst>
          </p:cNvPr>
          <p:cNvSpPr/>
          <p:nvPr/>
        </p:nvSpPr>
        <p:spPr>
          <a:xfrm>
            <a:off x="1" y="556300"/>
            <a:ext cx="5542756"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2" name="object 2"/>
          <p:cNvSpPr/>
          <p:nvPr/>
        </p:nvSpPr>
        <p:spPr>
          <a:xfrm>
            <a:off x="4528271" y="556299"/>
            <a:ext cx="4791361"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4" name="object 4"/>
          <p:cNvSpPr txBox="1"/>
          <p:nvPr/>
        </p:nvSpPr>
        <p:spPr>
          <a:xfrm>
            <a:off x="499829" y="-156933"/>
            <a:ext cx="11598810" cy="1502976"/>
          </a:xfrm>
          <a:prstGeom prst="rect">
            <a:avLst/>
          </a:prstGeom>
        </p:spPr>
        <p:txBody>
          <a:bodyPr vert="horz" wrap="square" lIns="0" tIns="12700" rIns="0" bIns="0" rtlCol="0">
            <a:spAutoFit/>
          </a:bodyPr>
          <a:lstStyle/>
          <a:p>
            <a:pPr marL="12700">
              <a:spcBef>
                <a:spcPts val="100"/>
              </a:spcBef>
            </a:pPr>
            <a:endParaRPr lang="en-US" sz="4800" dirty="0">
              <a:solidFill>
                <a:srgbClr val="FFFFFF"/>
              </a:solidFill>
              <a:latin typeface="ITCFranklinGothicStd-Book"/>
            </a:endParaRPr>
          </a:p>
          <a:p>
            <a:pPr marL="12700">
              <a:spcBef>
                <a:spcPts val="100"/>
              </a:spcBef>
            </a:pPr>
            <a:r>
              <a:rPr lang="en-US" sz="4800" dirty="0" err="1">
                <a:solidFill>
                  <a:srgbClr val="FFFFFF"/>
                </a:solidFill>
                <a:latin typeface="ITCFranklinGothicStd-Book"/>
              </a:rPr>
              <a:t>Quitarle</a:t>
            </a:r>
            <a:r>
              <a:rPr lang="en-US" sz="4800" dirty="0">
                <a:solidFill>
                  <a:srgbClr val="FFFFFF"/>
                </a:solidFill>
                <a:latin typeface="ITCFranklinGothicStd-Book"/>
              </a:rPr>
              <a:t> </a:t>
            </a:r>
            <a:r>
              <a:rPr lang="en-US" sz="4800" dirty="0" err="1">
                <a:solidFill>
                  <a:srgbClr val="FFFFFF"/>
                </a:solidFill>
                <a:latin typeface="ITCFranklinGothicStd-Book"/>
              </a:rPr>
              <a:t>actividad</a:t>
            </a:r>
            <a:r>
              <a:rPr lang="en-US" sz="4800" dirty="0">
                <a:solidFill>
                  <a:srgbClr val="FFFFFF"/>
                </a:solidFill>
                <a:latin typeface="ITCFranklinGothicStd-Book"/>
              </a:rPr>
              <a:t> o </a:t>
            </a:r>
            <a:r>
              <a:rPr lang="en-US" sz="4800" dirty="0" err="1">
                <a:solidFill>
                  <a:srgbClr val="FFFFFF"/>
                </a:solidFill>
                <a:latin typeface="ITCFranklinGothicStd-Book"/>
              </a:rPr>
              <a:t>juguete</a:t>
            </a:r>
            <a:endParaRPr lang="en-US" sz="4800" dirty="0">
              <a:solidFill>
                <a:srgbClr val="FFFFFF"/>
              </a:solidFill>
              <a:latin typeface="ITCFranklinGothicStd-Book"/>
            </a:endParaRPr>
          </a:p>
        </p:txBody>
      </p:sp>
      <p:sp>
        <p:nvSpPr>
          <p:cNvPr id="6" name="object 6"/>
          <p:cNvSpPr txBox="1"/>
          <p:nvPr/>
        </p:nvSpPr>
        <p:spPr>
          <a:xfrm>
            <a:off x="361156" y="1346044"/>
            <a:ext cx="12911566" cy="7176324"/>
          </a:xfrm>
          <a:prstGeom prst="rect">
            <a:avLst/>
          </a:prstGeom>
        </p:spPr>
        <p:txBody>
          <a:bodyPr vert="horz" wrap="square" lIns="0" tIns="5080" rIns="0" bIns="0" rtlCol="0">
            <a:spAutoFit/>
          </a:bodyPr>
          <a:lstStyle/>
          <a:p>
            <a:pPr algn="l"/>
            <a:endParaRPr lang="en-US" sz="1800" b="0" i="0" u="none" strike="noStrike" baseline="0" dirty="0">
              <a:solidFill>
                <a:srgbClr val="000000"/>
              </a:solidFill>
              <a:latin typeface="Lucida Sans" panose="020B0602030504020204" pitchFamily="34" charset="0"/>
            </a:endParaRPr>
          </a:p>
          <a:p>
            <a:pPr marL="457200" indent="-457200">
              <a:buFont typeface="Arial" panose="020B0604020202020204" pitchFamily="34" charset="0"/>
              <a:buChar char="•"/>
            </a:pPr>
            <a:r>
              <a:rPr lang="es-ES" sz="3200" dirty="0"/>
              <a:t>Retire un juguete o una actividad que le guste al niño. </a:t>
            </a:r>
          </a:p>
          <a:p>
            <a:pPr marL="457200" indent="-457200">
              <a:buFont typeface="Arial" panose="020B0604020202020204" pitchFamily="34" charset="0"/>
              <a:buChar char="•"/>
            </a:pPr>
            <a:r>
              <a:rPr lang="es-ES" sz="3200" dirty="0"/>
              <a:t>El tiempo sin la actividad o el juguete debe basarse en la edad del niño</a:t>
            </a:r>
            <a:endParaRPr lang="en-US" sz="3200" dirty="0"/>
          </a:p>
          <a:p>
            <a:pPr algn="l"/>
            <a:endParaRPr lang="en-US" sz="3200" dirty="0"/>
          </a:p>
          <a:p>
            <a:pPr marL="457200" indent="-457200">
              <a:buFont typeface="Arial" panose="020B0604020202020204" pitchFamily="34" charset="0"/>
              <a:buChar char="•"/>
            </a:pPr>
            <a:r>
              <a:rPr lang="es-ES" sz="3200" dirty="0"/>
              <a:t>Son mejores los periodos cortos que los largos. Por ejemplo, quitarle un juguete durante 15 minutos a un niño de tres años que ha pegado a su hermano con el juguete es mejor que quitárselo durante una semana. Con tiempos más breves, es más probable que el niño recuerde por qué se le quitó el juguete y lo asocie con la violencia. Hacer que el castigo sea demasiado largo (como castigar a un niño durante tres meses) pierde su eficacia porque el niño no tiene ningún incentivo para comportarse. En la mente del niño todo se reduce a: "¿Por qué debería hacer caso? Ya estoy castigado/a". </a:t>
            </a:r>
            <a:r>
              <a:rPr lang="en-US" sz="3200" dirty="0"/>
              <a:t> </a:t>
            </a:r>
          </a:p>
          <a:p>
            <a:pPr marL="457200" indent="-457200" algn="l">
              <a:buFont typeface="Arial" panose="020B0604020202020204" pitchFamily="34" charset="0"/>
              <a:buChar char="•"/>
            </a:pPr>
            <a:r>
              <a:rPr lang="es-ES" sz="3200" dirty="0"/>
              <a:t>También se puede retirar una actividad o un juguete si el niño se niega a ir a un time </a:t>
            </a:r>
            <a:r>
              <a:rPr lang="es-ES" sz="3200" dirty="0" err="1"/>
              <a:t>out</a:t>
            </a:r>
            <a:r>
              <a:rPr lang="es-ES" sz="3200" dirty="0"/>
              <a:t> o a hacer una tarea.</a:t>
            </a:r>
            <a:endParaRPr lang="en-US" sz="3200" dirty="0"/>
          </a:p>
        </p:txBody>
      </p:sp>
      <p:sp>
        <p:nvSpPr>
          <p:cNvPr id="18" name="Rectangle 17">
            <a:extLst>
              <a:ext uri="{FF2B5EF4-FFF2-40B4-BE49-F238E27FC236}">
                <a16:creationId xmlns:a16="http://schemas.microsoft.com/office/drawing/2014/main" id="{3C1060C9-446F-41D8-8C1F-17E33F3A523D}"/>
              </a:ext>
            </a:extLst>
          </p:cNvPr>
          <p:cNvSpPr/>
          <p:nvPr/>
        </p:nvSpPr>
        <p:spPr>
          <a:xfrm>
            <a:off x="9711341" y="8738722"/>
            <a:ext cx="2954270" cy="369332"/>
          </a:xfrm>
          <a:prstGeom prst="rect">
            <a:avLst/>
          </a:prstGeom>
        </p:spPr>
        <p:txBody>
          <a:bodyPr wrap="none">
            <a:spAutoFit/>
          </a:bodyPr>
          <a:lstStyle/>
          <a:p>
            <a:r>
              <a:rPr lang="en-US">
                <a:solidFill>
                  <a:schemeClr val="bg1"/>
                </a:solidFill>
              </a:rPr>
              <a:t>Click on the model to interact</a:t>
            </a:r>
            <a:endParaRPr lang="cs-CZ">
              <a:solidFill>
                <a:schemeClr val="bg1"/>
              </a:solidFill>
            </a:endParaRPr>
          </a:p>
        </p:txBody>
      </p:sp>
      <p:pic>
        <p:nvPicPr>
          <p:cNvPr id="5" name="Picture 4">
            <a:extLst>
              <a:ext uri="{FF2B5EF4-FFF2-40B4-BE49-F238E27FC236}">
                <a16:creationId xmlns:a16="http://schemas.microsoft.com/office/drawing/2014/main" id="{D3A00083-BEF8-89C2-DC62-EFE6BAB1F1EE}"/>
              </a:ext>
            </a:extLst>
          </p:cNvPr>
          <p:cNvPicPr>
            <a:picLocks noChangeAspect="1"/>
          </p:cNvPicPr>
          <p:nvPr/>
        </p:nvPicPr>
        <p:blipFill>
          <a:blip r:embed="rId2"/>
          <a:stretch>
            <a:fillRect/>
          </a:stretch>
        </p:blipFill>
        <p:spPr>
          <a:xfrm>
            <a:off x="607111" y="9404997"/>
            <a:ext cx="4328535" cy="865707"/>
          </a:xfrm>
          <a:prstGeom prst="rect">
            <a:avLst/>
          </a:prstGeom>
        </p:spPr>
      </p:pic>
      <p:pic>
        <p:nvPicPr>
          <p:cNvPr id="9" name="Picture 8" descr="Confused Bee">
            <a:extLst>
              <a:ext uri="{FF2B5EF4-FFF2-40B4-BE49-F238E27FC236}">
                <a16:creationId xmlns:a16="http://schemas.microsoft.com/office/drawing/2014/main" id="{C474226B-AE92-D56F-532D-110DE739E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2756" y="2908299"/>
            <a:ext cx="5143499" cy="5143499"/>
          </a:xfrm>
          <a:prstGeom prst="rect">
            <a:avLst/>
          </a:prstGeom>
        </p:spPr>
      </p:pic>
      <p:pic>
        <p:nvPicPr>
          <p:cNvPr id="13" name="Graphic 12" descr="Tricycle with solid fill">
            <a:extLst>
              <a:ext uri="{FF2B5EF4-FFF2-40B4-BE49-F238E27FC236}">
                <a16:creationId xmlns:a16="http://schemas.microsoft.com/office/drawing/2014/main" id="{42DC35DD-2D52-B571-C0A9-761639160C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65611" y="5771259"/>
            <a:ext cx="4535745" cy="4535745"/>
          </a:xfrm>
          <a:prstGeom prst="rect">
            <a:avLst/>
          </a:prstGeom>
        </p:spPr>
      </p:pic>
    </p:spTree>
    <p:extLst>
      <p:ext uri="{BB962C8B-B14F-4D97-AF65-F5344CB8AC3E}">
        <p14:creationId xmlns:p14="http://schemas.microsoft.com/office/powerpoint/2010/main" val="3818586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DEAF6CC-8A52-4857-8B04-619F92B05F6D}"/>
              </a:ext>
            </a:extLst>
          </p:cNvPr>
          <p:cNvSpPr/>
          <p:nvPr/>
        </p:nvSpPr>
        <p:spPr>
          <a:xfrm>
            <a:off x="1" y="556300"/>
            <a:ext cx="5542756"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2" name="object 2"/>
          <p:cNvSpPr/>
          <p:nvPr/>
        </p:nvSpPr>
        <p:spPr>
          <a:xfrm>
            <a:off x="4528271" y="556299"/>
            <a:ext cx="4791361"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4" name="object 4"/>
          <p:cNvSpPr txBox="1"/>
          <p:nvPr/>
        </p:nvSpPr>
        <p:spPr>
          <a:xfrm>
            <a:off x="284956" y="624585"/>
            <a:ext cx="9601200" cy="751488"/>
          </a:xfrm>
          <a:prstGeom prst="rect">
            <a:avLst/>
          </a:prstGeom>
        </p:spPr>
        <p:txBody>
          <a:bodyPr vert="horz" wrap="square" lIns="0" tIns="12700" rIns="0" bIns="0" rtlCol="0">
            <a:spAutoFit/>
          </a:bodyPr>
          <a:lstStyle/>
          <a:p>
            <a:pPr marL="12700">
              <a:lnSpc>
                <a:spcPct val="100000"/>
              </a:lnSpc>
              <a:spcBef>
                <a:spcPts val="100"/>
              </a:spcBef>
            </a:pPr>
            <a:r>
              <a:rPr lang="en-US" sz="4800" b="0" i="0" u="none" strike="noStrike" baseline="0" dirty="0" err="1">
                <a:solidFill>
                  <a:srgbClr val="FFFFFF"/>
                </a:solidFill>
                <a:latin typeface="ITCFranklinGothicStd-Book"/>
              </a:rPr>
              <a:t>Consecuencias</a:t>
            </a:r>
            <a:endParaRPr lang="en-US" sz="4800" dirty="0">
              <a:cs typeface="Source Sans Pro Light"/>
            </a:endParaRPr>
          </a:p>
        </p:txBody>
      </p:sp>
      <p:sp>
        <p:nvSpPr>
          <p:cNvPr id="18" name="Rectangle 17">
            <a:extLst>
              <a:ext uri="{FF2B5EF4-FFF2-40B4-BE49-F238E27FC236}">
                <a16:creationId xmlns:a16="http://schemas.microsoft.com/office/drawing/2014/main" id="{3C1060C9-446F-41D8-8C1F-17E33F3A523D}"/>
              </a:ext>
            </a:extLst>
          </p:cNvPr>
          <p:cNvSpPr/>
          <p:nvPr/>
        </p:nvSpPr>
        <p:spPr>
          <a:xfrm>
            <a:off x="9711341" y="8738722"/>
            <a:ext cx="2954270" cy="369332"/>
          </a:xfrm>
          <a:prstGeom prst="rect">
            <a:avLst/>
          </a:prstGeom>
        </p:spPr>
        <p:txBody>
          <a:bodyPr wrap="none">
            <a:spAutoFit/>
          </a:bodyPr>
          <a:lstStyle/>
          <a:p>
            <a:r>
              <a:rPr lang="en-US">
                <a:solidFill>
                  <a:schemeClr val="bg1"/>
                </a:solidFill>
              </a:rPr>
              <a:t>Click on the model to interact</a:t>
            </a:r>
            <a:endParaRPr lang="cs-CZ">
              <a:solidFill>
                <a:schemeClr val="bg1"/>
              </a:solidFill>
            </a:endParaRPr>
          </a:p>
        </p:txBody>
      </p:sp>
      <p:sp>
        <p:nvSpPr>
          <p:cNvPr id="21" name="Rectangle: Rounded Corners 20">
            <a:extLst>
              <a:ext uri="{FF2B5EF4-FFF2-40B4-BE49-F238E27FC236}">
                <a16:creationId xmlns:a16="http://schemas.microsoft.com/office/drawing/2014/main" id="{CF4B7211-5DAF-666A-4D53-AE7646B7FAD7}"/>
              </a:ext>
            </a:extLst>
          </p:cNvPr>
          <p:cNvSpPr/>
          <p:nvPr/>
        </p:nvSpPr>
        <p:spPr>
          <a:xfrm>
            <a:off x="945649" y="4596212"/>
            <a:ext cx="3682707" cy="3493687"/>
          </a:xfrm>
          <a:prstGeom prst="roundRect">
            <a:avLst/>
          </a:prstGeom>
          <a:noFill/>
          <a:ln w="76200">
            <a:solidFill>
              <a:srgbClr val="FFC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Lightbulb and gear with solid fill">
            <a:extLst>
              <a:ext uri="{FF2B5EF4-FFF2-40B4-BE49-F238E27FC236}">
                <a16:creationId xmlns:a16="http://schemas.microsoft.com/office/drawing/2014/main" id="{3426C95C-192D-6560-3B40-E441973FA8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936378">
            <a:off x="260255" y="3910817"/>
            <a:ext cx="1370789" cy="1370789"/>
          </a:xfrm>
          <a:prstGeom prst="rect">
            <a:avLst/>
          </a:prstGeom>
          <a:effectLst/>
        </p:spPr>
      </p:pic>
      <p:sp>
        <p:nvSpPr>
          <p:cNvPr id="22" name="TextBox 21">
            <a:extLst>
              <a:ext uri="{FF2B5EF4-FFF2-40B4-BE49-F238E27FC236}">
                <a16:creationId xmlns:a16="http://schemas.microsoft.com/office/drawing/2014/main" id="{50C606FC-E51D-DD2F-7091-09C5F1729FDE}"/>
              </a:ext>
            </a:extLst>
          </p:cNvPr>
          <p:cNvSpPr txBox="1"/>
          <p:nvPr/>
        </p:nvSpPr>
        <p:spPr>
          <a:xfrm>
            <a:off x="995691" y="4893101"/>
            <a:ext cx="3582622" cy="2985433"/>
          </a:xfrm>
          <a:prstGeom prst="rect">
            <a:avLst/>
          </a:prstGeom>
          <a:noFill/>
        </p:spPr>
        <p:txBody>
          <a:bodyPr wrap="square" rtlCol="0">
            <a:spAutoFit/>
          </a:bodyPr>
          <a:lstStyle/>
          <a:p>
            <a:pPr algn="ctr"/>
            <a:r>
              <a:rPr lang="en-US" sz="2800" dirty="0">
                <a:solidFill>
                  <a:schemeClr val="accent6"/>
                </a:solidFill>
              </a:rPr>
              <a:t>TOME EL MANDO: </a:t>
            </a:r>
            <a:r>
              <a:rPr lang="es-ES" sz="2000" b="0" i="0" u="none" strike="noStrike" baseline="0" dirty="0">
                <a:solidFill>
                  <a:srgbClr val="221F1F"/>
                </a:solidFill>
                <a:latin typeface="Lucida Sans" panose="020B0602030504020204" pitchFamily="34" charset="0"/>
              </a:rPr>
              <a:t>Pruebe una </a:t>
            </a:r>
            <a:r>
              <a:rPr lang="es-ES" sz="2000" b="0" i="0" u="none" strike="noStrike" baseline="0" dirty="0" err="1">
                <a:solidFill>
                  <a:srgbClr val="221F1F"/>
                </a:solidFill>
                <a:latin typeface="Lucida Sans" panose="020B0602030504020204" pitchFamily="34" charset="0"/>
              </a:rPr>
              <a:t>odos</a:t>
            </a:r>
            <a:r>
              <a:rPr lang="es-ES" sz="2000" b="0" i="0" u="none" strike="noStrike" baseline="0" dirty="0">
                <a:solidFill>
                  <a:srgbClr val="221F1F"/>
                </a:solidFill>
                <a:latin typeface="Lucida Sans" panose="020B0602030504020204" pitchFamily="34" charset="0"/>
              </a:rPr>
              <a:t> de estas consecuencias durante al menos un mes </a:t>
            </a:r>
            <a:r>
              <a:rPr lang="es-ES" sz="2000" b="0" i="0" u="none" strike="noStrike" baseline="0" dirty="0" err="1">
                <a:solidFill>
                  <a:srgbClr val="221F1F"/>
                </a:solidFill>
                <a:latin typeface="Lucida Sans" panose="020B0602030504020204" pitchFamily="34" charset="0"/>
              </a:rPr>
              <a:t>yhaga</a:t>
            </a:r>
            <a:r>
              <a:rPr lang="es-ES" sz="2000" b="0" i="0" u="none" strike="noStrike" baseline="0" dirty="0">
                <a:solidFill>
                  <a:srgbClr val="221F1F"/>
                </a:solidFill>
                <a:latin typeface="Lucida Sans" panose="020B0602030504020204" pitchFamily="34" charset="0"/>
              </a:rPr>
              <a:t> un seguimiento de </a:t>
            </a:r>
            <a:r>
              <a:rPr lang="es-ES" sz="2000" b="0" i="0" u="none" strike="noStrike" baseline="0" dirty="0" err="1">
                <a:solidFill>
                  <a:srgbClr val="221F1F"/>
                </a:solidFill>
                <a:latin typeface="Lucida Sans" panose="020B0602030504020204" pitchFamily="34" charset="0"/>
              </a:rPr>
              <a:t>lafrecuencia</a:t>
            </a:r>
            <a:r>
              <a:rPr lang="es-ES" sz="2000" b="0" i="0" u="none" strike="noStrike" baseline="0" dirty="0">
                <a:solidFill>
                  <a:srgbClr val="221F1F"/>
                </a:solidFill>
                <a:latin typeface="Lucida Sans" panose="020B0602030504020204" pitchFamily="34" charset="0"/>
              </a:rPr>
              <a:t> con la que su </a:t>
            </a:r>
            <a:r>
              <a:rPr lang="es-ES" sz="2000" b="0" i="0" u="none" strike="noStrike" baseline="0" dirty="0" err="1">
                <a:solidFill>
                  <a:srgbClr val="221F1F"/>
                </a:solidFill>
                <a:latin typeface="Lucida Sans" panose="020B0602030504020204" pitchFamily="34" charset="0"/>
              </a:rPr>
              <a:t>hijorealiza</a:t>
            </a:r>
            <a:r>
              <a:rPr lang="es-ES" sz="2000" b="0" i="0" u="none" strike="noStrike" baseline="0" dirty="0">
                <a:solidFill>
                  <a:srgbClr val="221F1F"/>
                </a:solidFill>
                <a:latin typeface="Lucida Sans" panose="020B0602030504020204" pitchFamily="34" charset="0"/>
              </a:rPr>
              <a:t> el </a:t>
            </a:r>
            <a:r>
              <a:rPr lang="es-ES" sz="2000" b="0" i="0" u="none" strike="noStrike" baseline="0" dirty="0" err="1">
                <a:solidFill>
                  <a:srgbClr val="221F1F"/>
                </a:solidFill>
                <a:latin typeface="Lucida Sans" panose="020B0602030504020204" pitchFamily="34" charset="0"/>
              </a:rPr>
              <a:t>comportamientoque</a:t>
            </a:r>
            <a:r>
              <a:rPr lang="es-ES" sz="2000" b="0" i="0" u="none" strike="noStrike" baseline="0" dirty="0">
                <a:solidFill>
                  <a:srgbClr val="221F1F"/>
                </a:solidFill>
                <a:latin typeface="Lucida Sans" panose="020B0602030504020204" pitchFamily="34" charset="0"/>
              </a:rPr>
              <a:t> a usted no le gusta.</a:t>
            </a:r>
            <a:endParaRPr lang="en-US" sz="2800" dirty="0"/>
          </a:p>
        </p:txBody>
      </p:sp>
      <p:pic>
        <p:nvPicPr>
          <p:cNvPr id="5" name="Picture 4">
            <a:extLst>
              <a:ext uri="{FF2B5EF4-FFF2-40B4-BE49-F238E27FC236}">
                <a16:creationId xmlns:a16="http://schemas.microsoft.com/office/drawing/2014/main" id="{D3A00083-BEF8-89C2-DC62-EFE6BAB1F1EE}"/>
              </a:ext>
            </a:extLst>
          </p:cNvPr>
          <p:cNvPicPr>
            <a:picLocks noChangeAspect="1"/>
          </p:cNvPicPr>
          <p:nvPr/>
        </p:nvPicPr>
        <p:blipFill>
          <a:blip r:embed="rId4"/>
          <a:stretch>
            <a:fillRect/>
          </a:stretch>
        </p:blipFill>
        <p:spPr>
          <a:xfrm>
            <a:off x="607111" y="9404997"/>
            <a:ext cx="4328535" cy="865707"/>
          </a:xfrm>
          <a:prstGeom prst="rect">
            <a:avLst/>
          </a:prstGeom>
        </p:spPr>
      </p:pic>
      <p:sp>
        <p:nvSpPr>
          <p:cNvPr id="3" name="TextBox 2">
            <a:extLst>
              <a:ext uri="{FF2B5EF4-FFF2-40B4-BE49-F238E27FC236}">
                <a16:creationId xmlns:a16="http://schemas.microsoft.com/office/drawing/2014/main" id="{43D96265-5B43-0258-1735-CE4DDCE483E8}"/>
              </a:ext>
            </a:extLst>
          </p:cNvPr>
          <p:cNvSpPr txBox="1"/>
          <p:nvPr/>
        </p:nvSpPr>
        <p:spPr>
          <a:xfrm>
            <a:off x="5505186" y="2692498"/>
            <a:ext cx="10744199" cy="4401205"/>
          </a:xfrm>
          <a:prstGeom prst="rect">
            <a:avLst/>
          </a:prstGeom>
          <a:noFill/>
        </p:spPr>
        <p:txBody>
          <a:bodyPr wrap="square" rtlCol="0">
            <a:spAutoFit/>
          </a:bodyPr>
          <a:lstStyle/>
          <a:p>
            <a:pPr marL="285750" indent="-285750">
              <a:buFont typeface="Arial" panose="020B0604020202020204" pitchFamily="34" charset="0"/>
              <a:buChar char="•"/>
            </a:pPr>
            <a:r>
              <a:rPr lang="es-ES" sz="4000" dirty="0"/>
              <a:t>Sean cuales sean las consecuencias que elija, asegúrese de cumplirlas</a:t>
            </a:r>
            <a:r>
              <a:rPr lang="en-US" sz="4000" dirty="0"/>
              <a:t>. </a:t>
            </a:r>
          </a:p>
          <a:p>
            <a:pPr marL="285750" indent="-285750">
              <a:buFont typeface="Arial" panose="020B0604020202020204" pitchFamily="34" charset="0"/>
              <a:buChar char="•"/>
            </a:pPr>
            <a:r>
              <a:rPr lang="es-ES" sz="4000" dirty="0"/>
              <a:t>Evite las amenazas vacías, ya que enseñan a los niños que no siempre se piensa lo que se dice</a:t>
            </a:r>
            <a:r>
              <a:rPr lang="en-US" sz="4000" dirty="0"/>
              <a:t>. </a:t>
            </a:r>
          </a:p>
          <a:p>
            <a:pPr marL="285750" indent="-285750">
              <a:buFont typeface="Arial" panose="020B0604020202020204" pitchFamily="34" charset="0"/>
              <a:buChar char="•"/>
            </a:pPr>
            <a:r>
              <a:rPr lang="es-ES" sz="4000" dirty="0"/>
              <a:t>Y recuerde que las consecuencias funcionan mejor cuando se combinan con los enfoques positivos mencionados anteriormente</a:t>
            </a:r>
            <a:endParaRPr lang="en-US" sz="4000" dirty="0"/>
          </a:p>
        </p:txBody>
      </p:sp>
      <p:sp>
        <p:nvSpPr>
          <p:cNvPr id="6" name="TextBox 5">
            <a:extLst>
              <a:ext uri="{FF2B5EF4-FFF2-40B4-BE49-F238E27FC236}">
                <a16:creationId xmlns:a16="http://schemas.microsoft.com/office/drawing/2014/main" id="{E8136CD5-141A-12BB-90CA-8CAAE432C729}"/>
              </a:ext>
            </a:extLst>
          </p:cNvPr>
          <p:cNvSpPr txBox="1"/>
          <p:nvPr/>
        </p:nvSpPr>
        <p:spPr>
          <a:xfrm>
            <a:off x="5740176" y="7809963"/>
            <a:ext cx="10896600" cy="1569660"/>
          </a:xfrm>
          <a:prstGeom prst="rect">
            <a:avLst/>
          </a:prstGeom>
          <a:noFill/>
        </p:spPr>
        <p:txBody>
          <a:bodyPr wrap="square" rtlCol="0">
            <a:spAutoFit/>
          </a:bodyPr>
          <a:lstStyle/>
          <a:p>
            <a:r>
              <a:rPr lang="es-ES" sz="2400" b="1" i="1" dirty="0"/>
              <a:t>La constancia es la parte más difícil de la crianza. Tanto si nos referimos a la disciplina como al mantenimiento de rutinas, como las relacionadas con la hora de acostarse, muchos estudios nos dicen que la consistencia es el enfoque más saludable para los niños</a:t>
            </a:r>
            <a:endParaRPr lang="en-US" sz="2400" b="1" i="1" dirty="0"/>
          </a:p>
        </p:txBody>
      </p:sp>
    </p:spTree>
    <p:extLst>
      <p:ext uri="{BB962C8B-B14F-4D97-AF65-F5344CB8AC3E}">
        <p14:creationId xmlns:p14="http://schemas.microsoft.com/office/powerpoint/2010/main" val="340472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DEAF6CC-8A52-4857-8B04-619F92B05F6D}"/>
              </a:ext>
            </a:extLst>
          </p:cNvPr>
          <p:cNvSpPr/>
          <p:nvPr/>
        </p:nvSpPr>
        <p:spPr>
          <a:xfrm>
            <a:off x="1" y="556300"/>
            <a:ext cx="5542756"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2" name="object 2"/>
          <p:cNvSpPr/>
          <p:nvPr/>
        </p:nvSpPr>
        <p:spPr>
          <a:xfrm>
            <a:off x="4528271" y="556299"/>
            <a:ext cx="4214885"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4" name="object 4"/>
          <p:cNvSpPr txBox="1"/>
          <p:nvPr/>
        </p:nvSpPr>
        <p:spPr>
          <a:xfrm>
            <a:off x="665958" y="428208"/>
            <a:ext cx="9601200" cy="843821"/>
          </a:xfrm>
          <a:prstGeom prst="rect">
            <a:avLst/>
          </a:prstGeom>
        </p:spPr>
        <p:txBody>
          <a:bodyPr vert="horz" wrap="square" lIns="0" tIns="12700" rIns="0" bIns="0" rtlCol="0">
            <a:spAutoFit/>
          </a:bodyPr>
          <a:lstStyle/>
          <a:p>
            <a:pPr algn="l"/>
            <a:endParaRPr lang="en-US" sz="1800" b="0" i="0" u="none" strike="noStrike" baseline="0" dirty="0">
              <a:solidFill>
                <a:srgbClr val="000000"/>
              </a:solidFill>
              <a:latin typeface="Lucida Sans" panose="020B0602030504020204" pitchFamily="34" charset="0"/>
            </a:endParaRPr>
          </a:p>
          <a:p>
            <a:r>
              <a:rPr lang="en-US" sz="3600" dirty="0">
                <a:solidFill>
                  <a:srgbClr val="FFFFFF"/>
                </a:solidFill>
                <a:latin typeface="ITCFranklinGothicStd-Book"/>
              </a:rPr>
              <a:t> Observe </a:t>
            </a:r>
            <a:r>
              <a:rPr lang="en-US" sz="3600" dirty="0" err="1">
                <a:solidFill>
                  <a:srgbClr val="FFFFFF"/>
                </a:solidFill>
                <a:latin typeface="ITCFranklinGothicStd-Book"/>
              </a:rPr>
              <a:t>los</a:t>
            </a:r>
            <a:r>
              <a:rPr lang="en-US" sz="3600" dirty="0">
                <a:solidFill>
                  <a:srgbClr val="FFFFFF"/>
                </a:solidFill>
                <a:latin typeface="ITCFranklinGothicStd-Book"/>
              </a:rPr>
              <a:t> </a:t>
            </a:r>
            <a:r>
              <a:rPr lang="en-US" sz="3600" dirty="0" err="1">
                <a:solidFill>
                  <a:srgbClr val="FFFFFF"/>
                </a:solidFill>
                <a:latin typeface="ITCFranklinGothicStd-Book"/>
              </a:rPr>
              <a:t>primeros</a:t>
            </a:r>
            <a:r>
              <a:rPr lang="en-US" sz="3600" dirty="0">
                <a:solidFill>
                  <a:srgbClr val="FFFFFF"/>
                </a:solidFill>
                <a:latin typeface="ITCFranklinGothicStd-Book"/>
              </a:rPr>
              <a:t> </a:t>
            </a:r>
            <a:r>
              <a:rPr lang="en-US" sz="3600" dirty="0" err="1">
                <a:solidFill>
                  <a:srgbClr val="FFFFFF"/>
                </a:solidFill>
                <a:latin typeface="ITCFranklinGothicStd-Book"/>
              </a:rPr>
              <a:t>signos</a:t>
            </a:r>
            <a:r>
              <a:rPr lang="en-US" sz="3600" dirty="0">
                <a:solidFill>
                  <a:srgbClr val="FFFFFF"/>
                </a:solidFill>
                <a:latin typeface="ITCFranklinGothicStd-Book"/>
              </a:rPr>
              <a:t> de </a:t>
            </a:r>
            <a:r>
              <a:rPr lang="en-US" sz="3600" dirty="0" err="1">
                <a:solidFill>
                  <a:srgbClr val="FFFFFF"/>
                </a:solidFill>
                <a:latin typeface="ITCFranklinGothicStd-Book"/>
              </a:rPr>
              <a:t>ira</a:t>
            </a:r>
            <a:r>
              <a:rPr lang="en-US" sz="3600" b="0" i="0" u="none" strike="noStrike" baseline="0" dirty="0">
                <a:solidFill>
                  <a:srgbClr val="FFFFFF"/>
                </a:solidFill>
                <a:latin typeface="ITCFranklinGothicStd-Book"/>
              </a:rPr>
              <a:t>.</a:t>
            </a:r>
            <a:endParaRPr lang="en-US" sz="3600" dirty="0">
              <a:cs typeface="Source Sans Pro Light"/>
            </a:endParaRPr>
          </a:p>
        </p:txBody>
      </p:sp>
      <p:sp>
        <p:nvSpPr>
          <p:cNvPr id="6" name="object 6"/>
          <p:cNvSpPr txBox="1"/>
          <p:nvPr/>
        </p:nvSpPr>
        <p:spPr>
          <a:xfrm>
            <a:off x="1504156" y="1765300"/>
            <a:ext cx="16230600" cy="1759456"/>
          </a:xfrm>
          <a:prstGeom prst="rect">
            <a:avLst/>
          </a:prstGeom>
        </p:spPr>
        <p:txBody>
          <a:bodyPr vert="horz" wrap="square" lIns="0" tIns="5080" rIns="0" bIns="0" rtlCol="0">
            <a:spAutoFit/>
          </a:bodyPr>
          <a:lstStyle/>
          <a:p>
            <a:pPr algn="l"/>
            <a:endParaRPr lang="en-US" sz="1800" b="0" i="0" u="none" strike="noStrike" baseline="0" dirty="0">
              <a:solidFill>
                <a:srgbClr val="000000"/>
              </a:solidFill>
              <a:latin typeface="Lucida Sans" panose="020B0602030504020204" pitchFamily="34" charset="0"/>
            </a:endParaRPr>
          </a:p>
          <a:p>
            <a:r>
              <a:rPr lang="es-ES" sz="2400" dirty="0">
                <a:latin typeface="ITCFranklinGothicStd-Book"/>
              </a:rPr>
              <a:t>Es importante mantener la calma cuando discipline a sus hijos. Es difícil pensar detenidamente cuál es la mejor manera de actuar cuando uno está enojado. Cuando se reacciona con rabia, la respuesta puede ser más una forma de liberar la ira (pegando y gritando) que una manera eficaz de enseñar al niño a cambiar de comportamiento. </a:t>
            </a:r>
            <a:r>
              <a:rPr lang="en-US" sz="2400" dirty="0">
                <a:latin typeface="ITCFranklinGothicStd-Book"/>
              </a:rPr>
              <a:t>Los </a:t>
            </a:r>
            <a:r>
              <a:rPr lang="en-US" sz="2400" dirty="0" err="1">
                <a:latin typeface="ITCFranklinGothicStd-Book"/>
              </a:rPr>
              <a:t>signos</a:t>
            </a:r>
            <a:r>
              <a:rPr lang="en-US" sz="2400" dirty="0">
                <a:latin typeface="ITCFranklinGothicStd-Book"/>
              </a:rPr>
              <a:t> de </a:t>
            </a:r>
            <a:r>
              <a:rPr lang="en-US" sz="2400" dirty="0" err="1">
                <a:latin typeface="ITCFranklinGothicStd-Book"/>
              </a:rPr>
              <a:t>ira</a:t>
            </a:r>
            <a:r>
              <a:rPr lang="en-US" sz="2400" dirty="0">
                <a:latin typeface="ITCFranklinGothicStd-Book"/>
              </a:rPr>
              <a:t> </a:t>
            </a:r>
            <a:r>
              <a:rPr lang="en-US" sz="2400" dirty="0" err="1">
                <a:latin typeface="ITCFranklinGothicStd-Book"/>
              </a:rPr>
              <a:t>más</a:t>
            </a:r>
            <a:r>
              <a:rPr lang="en-US" sz="2400" dirty="0">
                <a:latin typeface="ITCFranklinGothicStd-Book"/>
              </a:rPr>
              <a:t> </a:t>
            </a:r>
            <a:r>
              <a:rPr lang="en-US" sz="2400" dirty="0" err="1">
                <a:latin typeface="ITCFranklinGothicStd-Book"/>
              </a:rPr>
              <a:t>comunes</a:t>
            </a:r>
            <a:r>
              <a:rPr lang="en-US" sz="2400" dirty="0">
                <a:latin typeface="ITCFranklinGothicStd-Book"/>
              </a:rPr>
              <a:t> son:</a:t>
            </a:r>
          </a:p>
          <a:p>
            <a:pPr algn="l"/>
            <a:endParaRPr lang="en-US" sz="2400" dirty="0">
              <a:cs typeface="Source Sans Pro Light"/>
            </a:endParaRPr>
          </a:p>
        </p:txBody>
      </p:sp>
      <p:sp>
        <p:nvSpPr>
          <p:cNvPr id="18" name="Rectangle 17">
            <a:extLst>
              <a:ext uri="{FF2B5EF4-FFF2-40B4-BE49-F238E27FC236}">
                <a16:creationId xmlns:a16="http://schemas.microsoft.com/office/drawing/2014/main" id="{3C1060C9-446F-41D8-8C1F-17E33F3A523D}"/>
              </a:ext>
            </a:extLst>
          </p:cNvPr>
          <p:cNvSpPr/>
          <p:nvPr/>
        </p:nvSpPr>
        <p:spPr>
          <a:xfrm>
            <a:off x="9711341" y="8738722"/>
            <a:ext cx="2954270" cy="369332"/>
          </a:xfrm>
          <a:prstGeom prst="rect">
            <a:avLst/>
          </a:prstGeom>
        </p:spPr>
        <p:txBody>
          <a:bodyPr wrap="none">
            <a:spAutoFit/>
          </a:bodyPr>
          <a:lstStyle/>
          <a:p>
            <a:r>
              <a:rPr lang="en-US">
                <a:solidFill>
                  <a:schemeClr val="bg1"/>
                </a:solidFill>
              </a:rPr>
              <a:t>Click on the model to interact</a:t>
            </a:r>
            <a:endParaRPr lang="cs-CZ">
              <a:solidFill>
                <a:schemeClr val="bg1"/>
              </a:solidFill>
            </a:endParaRPr>
          </a:p>
        </p:txBody>
      </p:sp>
      <p:sp>
        <p:nvSpPr>
          <p:cNvPr id="7" name="TextBox 6">
            <a:extLst>
              <a:ext uri="{FF2B5EF4-FFF2-40B4-BE49-F238E27FC236}">
                <a16:creationId xmlns:a16="http://schemas.microsoft.com/office/drawing/2014/main" id="{3ED13F07-908C-76CA-8C2A-5A1835EA6CEE}"/>
              </a:ext>
            </a:extLst>
          </p:cNvPr>
          <p:cNvSpPr txBox="1"/>
          <p:nvPr/>
        </p:nvSpPr>
        <p:spPr>
          <a:xfrm>
            <a:off x="11867356" y="8796944"/>
            <a:ext cx="5638800" cy="1477328"/>
          </a:xfrm>
          <a:prstGeom prst="rect">
            <a:avLst/>
          </a:prstGeom>
          <a:noFill/>
        </p:spPr>
        <p:txBody>
          <a:bodyPr wrap="square" rtlCol="0">
            <a:spAutoFit/>
          </a:bodyPr>
          <a:lstStyle/>
          <a:p>
            <a:pPr algn="l"/>
            <a:endParaRPr lang="en-US" sz="1800" b="0" i="0" u="none" strike="noStrike" baseline="0" dirty="0">
              <a:solidFill>
                <a:srgbClr val="000000"/>
              </a:solidFill>
              <a:latin typeface="Lucida Sans" panose="020B0602030504020204" pitchFamily="34" charset="0"/>
            </a:endParaRPr>
          </a:p>
          <a:p>
            <a:r>
              <a:rPr lang="en-US" sz="1800" b="0" i="0" u="none" strike="noStrike" baseline="0" dirty="0">
                <a:solidFill>
                  <a:srgbClr val="000000"/>
                </a:solidFill>
                <a:latin typeface="Lucida Sans" panose="020B0602030504020204" pitchFamily="34" charset="0"/>
              </a:rPr>
              <a:t> </a:t>
            </a:r>
            <a:r>
              <a:rPr lang="en-US" sz="2400" dirty="0" err="1">
                <a:latin typeface="ITCFranklinGothicStd-Book"/>
              </a:rPr>
              <a:t>Cada</a:t>
            </a:r>
            <a:r>
              <a:rPr lang="en-US" sz="2400" dirty="0">
                <a:latin typeface="ITCFranklinGothicStd-Book"/>
              </a:rPr>
              <a:t> persona </a:t>
            </a:r>
            <a:r>
              <a:rPr lang="en-US" sz="2400" dirty="0" err="1">
                <a:latin typeface="ITCFranklinGothicStd-Book"/>
              </a:rPr>
              <a:t>expresa</a:t>
            </a:r>
            <a:r>
              <a:rPr lang="en-US" sz="2400" dirty="0">
                <a:latin typeface="ITCFranklinGothicStd-Book"/>
              </a:rPr>
              <a:t> la </a:t>
            </a:r>
            <a:r>
              <a:rPr lang="en-US" sz="2400" dirty="0" err="1">
                <a:latin typeface="ITCFranklinGothicStd-Book"/>
              </a:rPr>
              <a:t>ira</a:t>
            </a:r>
            <a:r>
              <a:rPr lang="en-US" sz="2400" dirty="0">
                <a:latin typeface="ITCFranklinGothicStd-Book"/>
              </a:rPr>
              <a:t> de forma </a:t>
            </a:r>
            <a:r>
              <a:rPr lang="en-US" sz="2400" dirty="0" err="1">
                <a:latin typeface="ITCFranklinGothicStd-Book"/>
              </a:rPr>
              <a:t>diferente</a:t>
            </a:r>
            <a:r>
              <a:rPr lang="en-US" sz="2400" dirty="0">
                <a:latin typeface="ITCFranklinGothicStd-Book"/>
              </a:rPr>
              <a:t>. </a:t>
            </a:r>
            <a:r>
              <a:rPr lang="en-US" sz="2400" dirty="0" err="1">
                <a:latin typeface="ITCFranklinGothicStd-Book"/>
              </a:rPr>
              <a:t>Aprende</a:t>
            </a:r>
            <a:r>
              <a:rPr lang="en-US" sz="2400" dirty="0">
                <a:latin typeface="ITCFranklinGothicStd-Book"/>
              </a:rPr>
              <a:t> </a:t>
            </a:r>
            <a:r>
              <a:rPr lang="en-US" sz="2400" dirty="0" err="1">
                <a:latin typeface="ITCFranklinGothicStd-Book"/>
              </a:rPr>
              <a:t>los</a:t>
            </a:r>
            <a:r>
              <a:rPr lang="en-US" sz="2400" dirty="0">
                <a:latin typeface="ITCFranklinGothicStd-Book"/>
              </a:rPr>
              <a:t> </a:t>
            </a:r>
            <a:r>
              <a:rPr lang="en-US" sz="2400" dirty="0" err="1">
                <a:latin typeface="ITCFranklinGothicStd-Book"/>
              </a:rPr>
              <a:t>signos</a:t>
            </a:r>
            <a:r>
              <a:rPr lang="en-US" sz="2400" dirty="0">
                <a:latin typeface="ITCFranklinGothicStd-Book"/>
              </a:rPr>
              <a:t> de que se </a:t>
            </a:r>
            <a:r>
              <a:rPr lang="en-US" sz="2400" dirty="0" err="1">
                <a:latin typeface="ITCFranklinGothicStd-Book"/>
              </a:rPr>
              <a:t>está</a:t>
            </a:r>
            <a:r>
              <a:rPr lang="en-US" sz="2400" dirty="0">
                <a:latin typeface="ITCFranklinGothicStd-Book"/>
              </a:rPr>
              <a:t> </a:t>
            </a:r>
            <a:r>
              <a:rPr lang="en-US" sz="2400" dirty="0" err="1">
                <a:latin typeface="ITCFranklinGothicStd-Book"/>
              </a:rPr>
              <a:t>enojando</a:t>
            </a:r>
            <a:r>
              <a:rPr lang="en-US" sz="2400" dirty="0">
                <a:latin typeface="ITCFranklinGothicStd-Book"/>
              </a:rPr>
              <a:t>.</a:t>
            </a:r>
          </a:p>
        </p:txBody>
      </p:sp>
      <p:graphicFrame>
        <p:nvGraphicFramePr>
          <p:cNvPr id="15" name="Diagram 14">
            <a:extLst>
              <a:ext uri="{FF2B5EF4-FFF2-40B4-BE49-F238E27FC236}">
                <a16:creationId xmlns:a16="http://schemas.microsoft.com/office/drawing/2014/main" id="{0BE3EDEC-15A8-1377-DD08-372F573773A0}"/>
              </a:ext>
            </a:extLst>
          </p:cNvPr>
          <p:cNvGraphicFramePr/>
          <p:nvPr>
            <p:extLst>
              <p:ext uri="{D42A27DB-BD31-4B8C-83A1-F6EECF244321}">
                <p14:modId xmlns:p14="http://schemas.microsoft.com/office/powerpoint/2010/main" val="2429200432"/>
              </p:ext>
            </p:extLst>
          </p:nvPr>
        </p:nvGraphicFramePr>
        <p:xfrm>
          <a:off x="284956" y="3280156"/>
          <a:ext cx="11582400" cy="6073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Rectangle: Rounded Corners 20">
            <a:extLst>
              <a:ext uri="{FF2B5EF4-FFF2-40B4-BE49-F238E27FC236}">
                <a16:creationId xmlns:a16="http://schemas.microsoft.com/office/drawing/2014/main" id="{CF4B7211-5DAF-666A-4D53-AE7646B7FAD7}"/>
              </a:ext>
            </a:extLst>
          </p:cNvPr>
          <p:cNvSpPr/>
          <p:nvPr/>
        </p:nvSpPr>
        <p:spPr>
          <a:xfrm>
            <a:off x="12095956" y="4748280"/>
            <a:ext cx="5638800" cy="2697364"/>
          </a:xfrm>
          <a:prstGeom prst="roundRect">
            <a:avLst/>
          </a:prstGeom>
          <a:noFill/>
          <a:ln w="76200">
            <a:solidFill>
              <a:srgbClr val="FFC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Lightbulb and gear with solid fill">
            <a:extLst>
              <a:ext uri="{FF2B5EF4-FFF2-40B4-BE49-F238E27FC236}">
                <a16:creationId xmlns:a16="http://schemas.microsoft.com/office/drawing/2014/main" id="{3426C95C-192D-6560-3B40-E441973FA8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936378">
            <a:off x="11463247" y="3769492"/>
            <a:ext cx="1370789" cy="1370789"/>
          </a:xfrm>
          <a:prstGeom prst="rect">
            <a:avLst/>
          </a:prstGeom>
          <a:effectLst/>
        </p:spPr>
      </p:pic>
      <p:sp>
        <p:nvSpPr>
          <p:cNvPr id="22" name="TextBox 21">
            <a:extLst>
              <a:ext uri="{FF2B5EF4-FFF2-40B4-BE49-F238E27FC236}">
                <a16:creationId xmlns:a16="http://schemas.microsoft.com/office/drawing/2014/main" id="{50C606FC-E51D-DD2F-7091-09C5F1729FDE}"/>
              </a:ext>
            </a:extLst>
          </p:cNvPr>
          <p:cNvSpPr txBox="1"/>
          <p:nvPr/>
        </p:nvSpPr>
        <p:spPr>
          <a:xfrm>
            <a:off x="12629356" y="4973577"/>
            <a:ext cx="4495800" cy="2677656"/>
          </a:xfrm>
          <a:prstGeom prst="rect">
            <a:avLst/>
          </a:prstGeom>
          <a:noFill/>
        </p:spPr>
        <p:txBody>
          <a:bodyPr wrap="square" rtlCol="0">
            <a:spAutoFit/>
          </a:bodyPr>
          <a:lstStyle/>
          <a:p>
            <a:pPr algn="l"/>
            <a:r>
              <a:rPr lang="en-US" sz="2800" dirty="0">
                <a:solidFill>
                  <a:schemeClr val="accent6"/>
                </a:solidFill>
              </a:rPr>
              <a:t>TOME EL MANDO: </a:t>
            </a:r>
            <a:r>
              <a:rPr lang="es-ES" sz="2800" dirty="0"/>
              <a:t>Durante la próxima semana, preste atención a los momentos en los que se enoja y a cómo se siente su cuerpo cuando está enojado/a. </a:t>
            </a:r>
          </a:p>
        </p:txBody>
      </p:sp>
      <p:pic>
        <p:nvPicPr>
          <p:cNvPr id="3" name="Picture 2">
            <a:extLst>
              <a:ext uri="{FF2B5EF4-FFF2-40B4-BE49-F238E27FC236}">
                <a16:creationId xmlns:a16="http://schemas.microsoft.com/office/drawing/2014/main" id="{F3F8EBBB-E76D-8662-8F82-6FC3C1F833DA}"/>
              </a:ext>
            </a:extLst>
          </p:cNvPr>
          <p:cNvPicPr>
            <a:picLocks noChangeAspect="1"/>
          </p:cNvPicPr>
          <p:nvPr/>
        </p:nvPicPr>
        <p:blipFill>
          <a:blip r:embed="rId9"/>
          <a:stretch>
            <a:fillRect/>
          </a:stretch>
        </p:blipFill>
        <p:spPr>
          <a:xfrm>
            <a:off x="437356" y="9512101"/>
            <a:ext cx="4328535" cy="8657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DEAF6CC-8A52-4857-8B04-619F92B05F6D}"/>
              </a:ext>
            </a:extLst>
          </p:cNvPr>
          <p:cNvSpPr/>
          <p:nvPr/>
        </p:nvSpPr>
        <p:spPr>
          <a:xfrm>
            <a:off x="1" y="556300"/>
            <a:ext cx="5542756"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2" name="object 2"/>
          <p:cNvSpPr/>
          <p:nvPr/>
        </p:nvSpPr>
        <p:spPr>
          <a:xfrm>
            <a:off x="4528271" y="556299"/>
            <a:ext cx="4791361"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4" name="object 4"/>
          <p:cNvSpPr txBox="1"/>
          <p:nvPr/>
        </p:nvSpPr>
        <p:spPr>
          <a:xfrm>
            <a:off x="284956" y="750796"/>
            <a:ext cx="9601200" cy="566822"/>
          </a:xfrm>
          <a:prstGeom prst="rect">
            <a:avLst/>
          </a:prstGeom>
        </p:spPr>
        <p:txBody>
          <a:bodyPr vert="horz" wrap="square" lIns="0" tIns="12700" rIns="0" bIns="0" rtlCol="0">
            <a:spAutoFit/>
          </a:bodyPr>
          <a:lstStyle/>
          <a:p>
            <a:pPr marL="12700">
              <a:lnSpc>
                <a:spcPct val="100000"/>
              </a:lnSpc>
              <a:spcBef>
                <a:spcPts val="100"/>
              </a:spcBef>
            </a:pPr>
            <a:r>
              <a:rPr lang="en-US" sz="3600" dirty="0" err="1">
                <a:solidFill>
                  <a:srgbClr val="FFFFFF"/>
                </a:solidFill>
                <a:latin typeface="ITCFranklinGothicStd-Book"/>
              </a:rPr>
              <a:t>Tranquilícese</a:t>
            </a:r>
            <a:r>
              <a:rPr lang="en-US" sz="3600" dirty="0">
                <a:solidFill>
                  <a:srgbClr val="FFFFFF"/>
                </a:solidFill>
                <a:latin typeface="ITCFranklinGothicStd-Book"/>
              </a:rPr>
              <a:t> antes de </a:t>
            </a:r>
            <a:r>
              <a:rPr lang="en-US" sz="3600" dirty="0" err="1">
                <a:solidFill>
                  <a:srgbClr val="FFFFFF"/>
                </a:solidFill>
                <a:latin typeface="ITCFranklinGothicStd-Book"/>
              </a:rPr>
              <a:t>disciplinar</a:t>
            </a:r>
            <a:r>
              <a:rPr lang="en-US" sz="3600" dirty="0">
                <a:solidFill>
                  <a:srgbClr val="FFFFFF"/>
                </a:solidFill>
                <a:latin typeface="ITCFranklinGothicStd-Book"/>
              </a:rPr>
              <a:t> a sus </a:t>
            </a:r>
            <a:r>
              <a:rPr lang="en-US" sz="3600" dirty="0" err="1">
                <a:solidFill>
                  <a:srgbClr val="FFFFFF"/>
                </a:solidFill>
                <a:latin typeface="ITCFranklinGothicStd-Book"/>
              </a:rPr>
              <a:t>hijos</a:t>
            </a:r>
            <a:r>
              <a:rPr lang="en-US" sz="3600" b="0" i="0" u="none" strike="noStrike" baseline="0" dirty="0">
                <a:solidFill>
                  <a:srgbClr val="FFFFFF"/>
                </a:solidFill>
                <a:latin typeface="ITCFranklinGothicStd-Book"/>
              </a:rPr>
              <a:t>.</a:t>
            </a:r>
            <a:endParaRPr lang="en-US" sz="3600" dirty="0">
              <a:cs typeface="Source Sans Pro Light"/>
            </a:endParaRPr>
          </a:p>
        </p:txBody>
      </p:sp>
      <p:sp>
        <p:nvSpPr>
          <p:cNvPr id="6" name="object 6"/>
          <p:cNvSpPr txBox="1"/>
          <p:nvPr/>
        </p:nvSpPr>
        <p:spPr>
          <a:xfrm>
            <a:off x="1900841" y="1883620"/>
            <a:ext cx="15621000" cy="1113125"/>
          </a:xfrm>
          <a:prstGeom prst="rect">
            <a:avLst/>
          </a:prstGeom>
        </p:spPr>
        <p:txBody>
          <a:bodyPr vert="horz" wrap="square" lIns="0" tIns="5080" rIns="0" bIns="0" rtlCol="0">
            <a:spAutoFit/>
          </a:bodyPr>
          <a:lstStyle/>
          <a:p>
            <a:pPr algn="l"/>
            <a:r>
              <a:rPr lang="es-ES" sz="2400" dirty="0">
                <a:latin typeface="ITCFranklinGothicStd-Book"/>
              </a:rPr>
              <a:t>Estas actividades le darán tiempo para calmarse y reflexionar sobre una situación tensa. Puede idear una estrategia de crianza que ayude a sus hijos a hacer lo que usted quiere que hagan sin que usted haga y diga cosas de las que quizás se arrepienta más tarde</a:t>
            </a:r>
            <a:r>
              <a:rPr lang="en-US" sz="2400" b="0" i="0" u="none" strike="noStrike" baseline="0" dirty="0">
                <a:latin typeface="ITCFranklinGothicStd-Book"/>
              </a:rPr>
              <a:t>.</a:t>
            </a:r>
            <a:endParaRPr lang="en-US" sz="2400" dirty="0">
              <a:cs typeface="Source Sans Pro Light"/>
            </a:endParaRPr>
          </a:p>
        </p:txBody>
      </p:sp>
      <p:sp>
        <p:nvSpPr>
          <p:cNvPr id="18" name="Rectangle 17">
            <a:extLst>
              <a:ext uri="{FF2B5EF4-FFF2-40B4-BE49-F238E27FC236}">
                <a16:creationId xmlns:a16="http://schemas.microsoft.com/office/drawing/2014/main" id="{3C1060C9-446F-41D8-8C1F-17E33F3A523D}"/>
              </a:ext>
            </a:extLst>
          </p:cNvPr>
          <p:cNvSpPr/>
          <p:nvPr/>
        </p:nvSpPr>
        <p:spPr>
          <a:xfrm>
            <a:off x="9711341" y="8738722"/>
            <a:ext cx="2954270" cy="369332"/>
          </a:xfrm>
          <a:prstGeom prst="rect">
            <a:avLst/>
          </a:prstGeom>
        </p:spPr>
        <p:txBody>
          <a:bodyPr wrap="none">
            <a:spAutoFit/>
          </a:bodyPr>
          <a:lstStyle/>
          <a:p>
            <a:r>
              <a:rPr lang="en-US">
                <a:solidFill>
                  <a:schemeClr val="bg1"/>
                </a:solidFill>
              </a:rPr>
              <a:t>Click on the model to interact</a:t>
            </a:r>
            <a:endParaRPr lang="cs-CZ">
              <a:solidFill>
                <a:schemeClr val="bg1"/>
              </a:solidFill>
            </a:endParaRPr>
          </a:p>
        </p:txBody>
      </p:sp>
      <p:sp>
        <p:nvSpPr>
          <p:cNvPr id="21" name="Rectangle: Rounded Corners 20">
            <a:extLst>
              <a:ext uri="{FF2B5EF4-FFF2-40B4-BE49-F238E27FC236}">
                <a16:creationId xmlns:a16="http://schemas.microsoft.com/office/drawing/2014/main" id="{CF4B7211-5DAF-666A-4D53-AE7646B7FAD7}"/>
              </a:ext>
            </a:extLst>
          </p:cNvPr>
          <p:cNvSpPr/>
          <p:nvPr/>
        </p:nvSpPr>
        <p:spPr>
          <a:xfrm>
            <a:off x="945649" y="4596212"/>
            <a:ext cx="3682707" cy="3493687"/>
          </a:xfrm>
          <a:prstGeom prst="roundRect">
            <a:avLst/>
          </a:prstGeom>
          <a:noFill/>
          <a:ln w="76200">
            <a:solidFill>
              <a:srgbClr val="FFC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Lightbulb and gear with solid fill">
            <a:extLst>
              <a:ext uri="{FF2B5EF4-FFF2-40B4-BE49-F238E27FC236}">
                <a16:creationId xmlns:a16="http://schemas.microsoft.com/office/drawing/2014/main" id="{3426C95C-192D-6560-3B40-E441973FA8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936378">
            <a:off x="260255" y="3910817"/>
            <a:ext cx="1370789" cy="1370789"/>
          </a:xfrm>
          <a:prstGeom prst="rect">
            <a:avLst/>
          </a:prstGeom>
          <a:effectLst/>
        </p:spPr>
      </p:pic>
      <p:sp>
        <p:nvSpPr>
          <p:cNvPr id="22" name="TextBox 21">
            <a:extLst>
              <a:ext uri="{FF2B5EF4-FFF2-40B4-BE49-F238E27FC236}">
                <a16:creationId xmlns:a16="http://schemas.microsoft.com/office/drawing/2014/main" id="{50C606FC-E51D-DD2F-7091-09C5F1729FDE}"/>
              </a:ext>
            </a:extLst>
          </p:cNvPr>
          <p:cNvSpPr txBox="1"/>
          <p:nvPr/>
        </p:nvSpPr>
        <p:spPr>
          <a:xfrm>
            <a:off x="1123157" y="4821510"/>
            <a:ext cx="3124200" cy="3108543"/>
          </a:xfrm>
          <a:prstGeom prst="rect">
            <a:avLst/>
          </a:prstGeom>
          <a:noFill/>
        </p:spPr>
        <p:txBody>
          <a:bodyPr wrap="square" rtlCol="0">
            <a:spAutoFit/>
          </a:bodyPr>
          <a:lstStyle/>
          <a:p>
            <a:pPr algn="l"/>
            <a:r>
              <a:rPr lang="en-US" sz="2800" dirty="0">
                <a:solidFill>
                  <a:schemeClr val="accent6"/>
                </a:solidFill>
              </a:rPr>
              <a:t>TOME EL MANDO:  </a:t>
            </a:r>
            <a:endParaRPr lang="en-US" sz="1800" b="0" i="0" u="none" strike="noStrike" baseline="0" dirty="0">
              <a:solidFill>
                <a:srgbClr val="000000"/>
              </a:solidFill>
              <a:latin typeface="Lucida Sans" panose="020B0602030504020204" pitchFamily="34" charset="0"/>
            </a:endParaRPr>
          </a:p>
          <a:p>
            <a:r>
              <a:rPr lang="es-ES" sz="2800" dirty="0"/>
              <a:t>Durante la próxima semana, pruebe una o varias de estas actividades para ayudar a calmarse</a:t>
            </a:r>
          </a:p>
        </p:txBody>
      </p:sp>
      <p:sp>
        <p:nvSpPr>
          <p:cNvPr id="3" name="TextBox 2">
            <a:extLst>
              <a:ext uri="{FF2B5EF4-FFF2-40B4-BE49-F238E27FC236}">
                <a16:creationId xmlns:a16="http://schemas.microsoft.com/office/drawing/2014/main" id="{B5C4425D-AE0D-EFEE-A9FA-71D98DE38D2C}"/>
              </a:ext>
            </a:extLst>
          </p:cNvPr>
          <p:cNvSpPr txBox="1"/>
          <p:nvPr/>
        </p:nvSpPr>
        <p:spPr>
          <a:xfrm>
            <a:off x="5770523" y="3804341"/>
            <a:ext cx="12578778" cy="563231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3000" dirty="0" err="1">
                <a:latin typeface="ITCFranklinGothicStd-Book"/>
              </a:rPr>
              <a:t>Cuente</a:t>
            </a:r>
            <a:r>
              <a:rPr lang="en-US" sz="3000" dirty="0">
                <a:latin typeface="ITCFranklinGothicStd-Book"/>
              </a:rPr>
              <a:t> hasta 10 y respire </a:t>
            </a:r>
            <a:r>
              <a:rPr lang="en-US" sz="3000" dirty="0" err="1">
                <a:latin typeface="ITCFranklinGothicStd-Book"/>
              </a:rPr>
              <a:t>profundamente</a:t>
            </a:r>
            <a:r>
              <a:rPr lang="en-US" sz="3000" dirty="0">
                <a:latin typeface="ITCFranklinGothicStd-Book"/>
              </a:rPr>
              <a:t> (</a:t>
            </a:r>
            <a:r>
              <a:rPr lang="en-US" sz="3000" dirty="0" err="1">
                <a:latin typeface="ITCFranklinGothicStd-Book"/>
              </a:rPr>
              <a:t>relaja</a:t>
            </a:r>
            <a:r>
              <a:rPr lang="en-US" sz="3000" dirty="0">
                <a:latin typeface="ITCFranklinGothicStd-Book"/>
              </a:rPr>
              <a:t> </a:t>
            </a:r>
            <a:r>
              <a:rPr lang="en-US" sz="3000" dirty="0" err="1">
                <a:latin typeface="ITCFranklinGothicStd-Book"/>
              </a:rPr>
              <a:t>el</a:t>
            </a:r>
            <a:r>
              <a:rPr lang="en-US" sz="3000" dirty="0">
                <a:latin typeface="ITCFranklinGothicStd-Book"/>
              </a:rPr>
              <a:t> </a:t>
            </a:r>
            <a:r>
              <a:rPr lang="en-US" sz="3000" dirty="0" err="1">
                <a:latin typeface="ITCFranklinGothicStd-Book"/>
              </a:rPr>
              <a:t>cuerpo</a:t>
            </a:r>
            <a:r>
              <a:rPr lang="en-US" sz="3000" dirty="0">
                <a:latin typeface="ITCFranklinGothicStd-Book"/>
              </a:rPr>
              <a:t>).</a:t>
            </a:r>
          </a:p>
          <a:p>
            <a:pPr marL="342900" indent="-342900">
              <a:buFont typeface="Arial" panose="020B0604020202020204" pitchFamily="34" charset="0"/>
              <a:buChar char="•"/>
            </a:pPr>
            <a:r>
              <a:rPr lang="es-ES" sz="3000" dirty="0">
                <a:latin typeface="ITCFranklinGothicStd-Book"/>
              </a:rPr>
              <a:t>Tómese un breve descanso y haga algo relajante durante unos minutos </a:t>
            </a:r>
            <a:r>
              <a:rPr lang="en-US" sz="3000" dirty="0">
                <a:latin typeface="ITCFranklinGothicStd-Book"/>
              </a:rPr>
              <a:t> </a:t>
            </a:r>
          </a:p>
          <a:p>
            <a:pPr marL="342900" indent="-342900" algn="l">
              <a:buFont typeface="Arial" panose="020B0604020202020204" pitchFamily="34" charset="0"/>
              <a:buChar char="•"/>
            </a:pPr>
            <a:r>
              <a:rPr lang="es-ES" sz="3000" dirty="0">
                <a:latin typeface="ITCFranklinGothicStd-Book"/>
              </a:rPr>
              <a:t>Haga ejercicio, muévase o salga a pasear para liberar algo de energía</a:t>
            </a:r>
            <a:r>
              <a:rPr lang="en-US" sz="3000" dirty="0">
                <a:latin typeface="ITCFranklinGothicStd-Book"/>
              </a:rPr>
              <a:t>.</a:t>
            </a:r>
          </a:p>
          <a:p>
            <a:pPr marL="342900" indent="-342900" algn="l">
              <a:buFont typeface="Arial" panose="020B0604020202020204" pitchFamily="34" charset="0"/>
              <a:buChar char="•"/>
            </a:pPr>
            <a:r>
              <a:rPr lang="es-ES" sz="3000" dirty="0">
                <a:latin typeface="ITCFranklinGothicStd-Book"/>
              </a:rPr>
              <a:t>Imagínese en un lugar hermoso y tranquilo, como una playa silenciosa.</a:t>
            </a:r>
          </a:p>
          <a:p>
            <a:pPr marL="342900" indent="-342900" algn="l">
              <a:buFont typeface="Arial" panose="020B0604020202020204" pitchFamily="34" charset="0"/>
              <a:buChar char="•"/>
            </a:pPr>
            <a:r>
              <a:rPr lang="es-ES" sz="3000" dirty="0">
                <a:latin typeface="ITCFranklinGothicStd-Book"/>
              </a:rPr>
              <a:t>Recuerda que no es malo ser un padre imperfecto</a:t>
            </a:r>
            <a:r>
              <a:rPr lang="en-US" sz="3000" dirty="0">
                <a:latin typeface="ITCFranklinGothicStd-Book"/>
              </a:rPr>
              <a:t>.</a:t>
            </a:r>
          </a:p>
          <a:p>
            <a:pPr marL="342900" indent="-342900" algn="l">
              <a:buFont typeface="Arial" panose="020B0604020202020204" pitchFamily="34" charset="0"/>
              <a:buChar char="•"/>
            </a:pPr>
            <a:r>
              <a:rPr lang="es-ES" sz="3000" dirty="0">
                <a:latin typeface="ITCFranklinGothicStd-Book"/>
              </a:rPr>
              <a:t>Recuerda que este momento pasará</a:t>
            </a:r>
            <a:r>
              <a:rPr lang="en-US" sz="3000" dirty="0">
                <a:latin typeface="ITCFranklinGothicStd-Book"/>
              </a:rPr>
              <a:t>.</a:t>
            </a:r>
          </a:p>
          <a:p>
            <a:pPr marL="342900" indent="-342900">
              <a:buFont typeface="Arial" panose="020B0604020202020204" pitchFamily="34" charset="0"/>
              <a:buChar char="•"/>
            </a:pPr>
            <a:r>
              <a:rPr lang="es-ES" sz="3000" dirty="0">
                <a:latin typeface="ITCFranklinGothicStd-Book"/>
              </a:rPr>
              <a:t>Recuerda que es posible que su hijo no le moleste a propósito</a:t>
            </a:r>
            <a:r>
              <a:rPr lang="en-US" sz="3000" dirty="0">
                <a:latin typeface="ITCFranklinGothicStd-Book"/>
              </a:rPr>
              <a:t>.</a:t>
            </a:r>
          </a:p>
          <a:p>
            <a:pPr marL="342900" indent="-342900" algn="l">
              <a:buFont typeface="Arial" panose="020B0604020202020204" pitchFamily="34" charset="0"/>
              <a:buChar char="•"/>
            </a:pPr>
            <a:r>
              <a:rPr lang="es-ES" sz="3000" dirty="0">
                <a:latin typeface="ITCFranklinGothicStd-Book"/>
              </a:rPr>
              <a:t>Involucre a otro adulto (ya sea para resolver el problema o simplemente para hablar con usted</a:t>
            </a:r>
            <a:r>
              <a:rPr lang="en-US" sz="3000" dirty="0">
                <a:latin typeface="ITCFranklinGothicStd-Book"/>
              </a:rPr>
              <a:t>).</a:t>
            </a:r>
          </a:p>
          <a:p>
            <a:pPr marL="342900" indent="-342900" algn="l">
              <a:buFont typeface="Arial" panose="020B0604020202020204" pitchFamily="34" charset="0"/>
              <a:buChar char="•"/>
            </a:pPr>
            <a:r>
              <a:rPr lang="es-ES" sz="3000" dirty="0">
                <a:latin typeface="ITCFranklinGothicStd-Book"/>
              </a:rPr>
              <a:t>Piense en todas las razones posibles por las que está enojado/a (pista: algunas razones pueden no tener nada que ver con su hijo) y escríbalas para poder dejarlas de lado y centrarse en el comportamiento de su hijo</a:t>
            </a:r>
            <a:endParaRPr lang="en-US" sz="3000" dirty="0">
              <a:latin typeface="ITCFranklinGothicStd-Book"/>
            </a:endParaRPr>
          </a:p>
        </p:txBody>
      </p:sp>
      <p:pic>
        <p:nvPicPr>
          <p:cNvPr id="5" name="Picture 4">
            <a:extLst>
              <a:ext uri="{FF2B5EF4-FFF2-40B4-BE49-F238E27FC236}">
                <a16:creationId xmlns:a16="http://schemas.microsoft.com/office/drawing/2014/main" id="{D3A00083-BEF8-89C2-DC62-EFE6BAB1F1EE}"/>
              </a:ext>
            </a:extLst>
          </p:cNvPr>
          <p:cNvPicPr>
            <a:picLocks noChangeAspect="1"/>
          </p:cNvPicPr>
          <p:nvPr/>
        </p:nvPicPr>
        <p:blipFill>
          <a:blip r:embed="rId4"/>
          <a:stretch>
            <a:fillRect/>
          </a:stretch>
        </p:blipFill>
        <p:spPr>
          <a:xfrm>
            <a:off x="607111" y="9404997"/>
            <a:ext cx="4328535" cy="865707"/>
          </a:xfrm>
          <a:prstGeom prst="rect">
            <a:avLst/>
          </a:prstGeom>
        </p:spPr>
      </p:pic>
    </p:spTree>
    <p:extLst>
      <p:ext uri="{BB962C8B-B14F-4D97-AF65-F5344CB8AC3E}">
        <p14:creationId xmlns:p14="http://schemas.microsoft.com/office/powerpoint/2010/main" val="1089607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 y="0"/>
            <a:ext cx="19005560" cy="1069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kissing a child&#10;&#10;Description automatically generated with low confidence">
            <a:extLst>
              <a:ext uri="{FF2B5EF4-FFF2-40B4-BE49-F238E27FC236}">
                <a16:creationId xmlns:a16="http://schemas.microsoft.com/office/drawing/2014/main" id="{3EAE62EE-FC61-C122-EA2E-30F3D764A40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5884"/>
          <a:stretch/>
        </p:blipFill>
        <p:spPr>
          <a:xfrm>
            <a:off x="5591856" y="10"/>
            <a:ext cx="15077339" cy="10693390"/>
          </a:xfrm>
          <a:prstGeom prst="rect">
            <a:avLst/>
          </a:prstGeom>
        </p:spPr>
      </p:pic>
      <p:sp>
        <p:nvSpPr>
          <p:cNvPr id="25" name="Rectangle 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523228" cy="106934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5C4425D-AE0D-EFEE-A9FA-71D98DE38D2C}"/>
              </a:ext>
            </a:extLst>
          </p:cNvPr>
          <p:cNvSpPr txBox="1"/>
          <p:nvPr/>
        </p:nvSpPr>
        <p:spPr>
          <a:xfrm>
            <a:off x="765526" y="1550090"/>
            <a:ext cx="6536205" cy="7430565"/>
          </a:xfrm>
          <a:prstGeom prst="rect">
            <a:avLst/>
          </a:prstGeom>
        </p:spPr>
        <p:txBody>
          <a:bodyPr vert="horz" lIns="91440" tIns="45720" rIns="91440" bIns="45720" rtlCol="0" anchor="t">
            <a:normAutofit/>
          </a:bodyPr>
          <a:lstStyle/>
          <a:p>
            <a:pPr defTabSz="914400">
              <a:lnSpc>
                <a:spcPct val="90000"/>
              </a:lnSpc>
              <a:spcAft>
                <a:spcPts val="600"/>
              </a:spcAft>
            </a:pPr>
            <a:r>
              <a:rPr lang="es-ES" sz="2200" dirty="0"/>
              <a:t>Puede ser frustrante cuando el castigo que utilizas no obtiene la respuesta que deseas de tu hijo/a. A veces, los padres recurren una y otra vez al mismo castigo para el mismo mal comportamiento, aunque no parezca eficaz, porque no saben qué más hacer o porque otras estrategias han fracasado</a:t>
            </a:r>
            <a:r>
              <a:rPr lang="en-US" sz="2200" b="0" i="0" u="none" strike="noStrike" baseline="0" dirty="0"/>
              <a:t>.</a:t>
            </a:r>
          </a:p>
          <a:p>
            <a:pPr defTabSz="914400">
              <a:lnSpc>
                <a:spcPct val="90000"/>
              </a:lnSpc>
              <a:spcAft>
                <a:spcPts val="600"/>
              </a:spcAft>
            </a:pPr>
            <a:endParaRPr lang="en-US" sz="2200" b="0" i="0" u="none" strike="noStrike" baseline="0" dirty="0"/>
          </a:p>
          <a:p>
            <a:pPr defTabSz="914400">
              <a:lnSpc>
                <a:spcPct val="90000"/>
              </a:lnSpc>
              <a:spcAft>
                <a:spcPts val="600"/>
              </a:spcAft>
            </a:pPr>
            <a:r>
              <a:rPr lang="es-ES" sz="2200" dirty="0">
                <a:ea typeface="+mn-lt"/>
                <a:cs typeface="+mn-lt"/>
              </a:rPr>
              <a:t>He aquí algunas ideas que han demostrado ser las más eficaces para cambiar el comportamiento de los niños.  Para que estas técnicas funcionen </a:t>
            </a:r>
            <a:r>
              <a:rPr lang="en-US" sz="2200" dirty="0"/>
              <a:t>: </a:t>
            </a:r>
            <a:endParaRPr lang="en-US" sz="2200" dirty="0">
              <a:cs typeface="Calibri"/>
            </a:endParaRPr>
          </a:p>
          <a:p>
            <a:pPr marL="342900" indent="-342900" defTabSz="914400">
              <a:lnSpc>
                <a:spcPct val="90000"/>
              </a:lnSpc>
              <a:spcAft>
                <a:spcPts val="600"/>
              </a:spcAft>
              <a:buFont typeface="Arial"/>
              <a:buChar char="•"/>
            </a:pPr>
            <a:r>
              <a:rPr lang="en-US" sz="2200" dirty="0"/>
              <a:t>Es </a:t>
            </a:r>
            <a:r>
              <a:rPr lang="en-US" sz="2200" dirty="0" err="1"/>
              <a:t>importante</a:t>
            </a:r>
            <a:r>
              <a:rPr lang="en-US" sz="2200" dirty="0"/>
              <a:t> </a:t>
            </a:r>
            <a:r>
              <a:rPr lang="en-US" sz="2200" dirty="0" err="1"/>
              <a:t>utilizarlos</a:t>
            </a:r>
            <a:r>
              <a:rPr lang="en-US" sz="2200" dirty="0"/>
              <a:t> </a:t>
            </a:r>
            <a:r>
              <a:rPr lang="en-US" sz="2200" dirty="0" err="1"/>
              <a:t>consistentemente</a:t>
            </a:r>
            <a:r>
              <a:rPr lang="en-US" sz="2200" b="0" i="0" u="none" strike="noStrike" baseline="0" dirty="0"/>
              <a:t>, </a:t>
            </a:r>
            <a:endParaRPr lang="en-US" sz="2200" dirty="0"/>
          </a:p>
          <a:p>
            <a:pPr marL="342900" indent="-342900" defTabSz="914400">
              <a:lnSpc>
                <a:spcPct val="90000"/>
              </a:lnSpc>
              <a:spcAft>
                <a:spcPts val="600"/>
              </a:spcAft>
              <a:buFont typeface="Arial"/>
              <a:buChar char="•"/>
            </a:pPr>
            <a:r>
              <a:rPr lang="es-ES" sz="2200" dirty="0"/>
              <a:t>Utilizar todos los pasos sugeridos, y </a:t>
            </a:r>
            <a:r>
              <a:rPr lang="en-US" sz="2200" b="0" i="0" u="none" strike="noStrike" baseline="0" dirty="0"/>
              <a:t> </a:t>
            </a:r>
            <a:endParaRPr lang="en-US" sz="2200" dirty="0"/>
          </a:p>
          <a:p>
            <a:pPr marL="342900" indent="-342900" defTabSz="914400">
              <a:lnSpc>
                <a:spcPct val="90000"/>
              </a:lnSpc>
              <a:spcAft>
                <a:spcPts val="600"/>
              </a:spcAft>
              <a:buFont typeface="Arial"/>
              <a:buChar char="•"/>
            </a:pPr>
            <a:r>
              <a:rPr lang="es-ES" sz="2200" dirty="0"/>
              <a:t>Darles un poco de tiempo</a:t>
            </a:r>
            <a:r>
              <a:rPr lang="en-US" sz="2200" b="0" i="0" u="none" strike="noStrike" baseline="0" dirty="0"/>
              <a:t>. </a:t>
            </a:r>
            <a:endParaRPr lang="en-US" sz="2200" dirty="0"/>
          </a:p>
          <a:p>
            <a:pPr defTabSz="914400">
              <a:lnSpc>
                <a:spcPct val="90000"/>
              </a:lnSpc>
              <a:spcAft>
                <a:spcPts val="600"/>
              </a:spcAft>
            </a:pPr>
            <a:endParaRPr lang="en-US" sz="2200" dirty="0"/>
          </a:p>
          <a:p>
            <a:pPr defTabSz="914400">
              <a:lnSpc>
                <a:spcPct val="90000"/>
              </a:lnSpc>
              <a:spcAft>
                <a:spcPts val="600"/>
              </a:spcAft>
            </a:pPr>
            <a:r>
              <a:rPr lang="es-ES" sz="2200" b="0" i="0" u="none" strike="noStrike" baseline="0" dirty="0"/>
              <a:t>Prepárese para que sus hijos se comporten peor al principio. Puede que el cambio les resulte amenazador y es normal que le pongan a prueba para asegurarse de que va en serio con su nuevo enfoque</a:t>
            </a:r>
            <a:r>
              <a:rPr lang="en-US" sz="2200" b="0" i="0" u="none" strike="noStrike" baseline="0" dirty="0"/>
              <a:t>.</a:t>
            </a:r>
            <a:endParaRPr lang="en-US" sz="2200" b="0" i="0" u="none" strike="noStrike" baseline="0" dirty="0">
              <a:cs typeface="Calibri"/>
            </a:endParaRPr>
          </a:p>
          <a:p>
            <a:pPr defTabSz="914400">
              <a:lnSpc>
                <a:spcPct val="90000"/>
              </a:lnSpc>
              <a:spcAft>
                <a:spcPts val="600"/>
              </a:spcAft>
            </a:pPr>
            <a:endParaRPr lang="en-US" sz="2200" b="0" i="0" u="none" strike="noStrike" baseline="0" dirty="0"/>
          </a:p>
          <a:p>
            <a:pPr defTabSz="914400">
              <a:lnSpc>
                <a:spcPct val="90000"/>
              </a:lnSpc>
              <a:spcAft>
                <a:spcPts val="600"/>
              </a:spcAft>
            </a:pPr>
            <a:r>
              <a:rPr lang="es-ES" sz="2200" b="0" i="0" u="none" strike="noStrike" baseline="0" dirty="0"/>
              <a:t>Siga estos métodos y, con el tiempo, su comportamiento mejorará</a:t>
            </a:r>
            <a:r>
              <a:rPr lang="en-US" sz="2200" b="0" i="0" u="none" strike="noStrike" baseline="0" dirty="0"/>
              <a:t>.</a:t>
            </a:r>
            <a:endParaRPr lang="en-US" sz="2200" dirty="0"/>
          </a:p>
        </p:txBody>
      </p:sp>
      <p:sp>
        <p:nvSpPr>
          <p:cNvPr id="18" name="Rectangle 17">
            <a:extLst>
              <a:ext uri="{FF2B5EF4-FFF2-40B4-BE49-F238E27FC236}">
                <a16:creationId xmlns:a16="http://schemas.microsoft.com/office/drawing/2014/main" id="{3C1060C9-446F-41D8-8C1F-17E33F3A523D}"/>
              </a:ext>
            </a:extLst>
          </p:cNvPr>
          <p:cNvSpPr/>
          <p:nvPr/>
        </p:nvSpPr>
        <p:spPr>
          <a:xfrm>
            <a:off x="5594379" y="9610669"/>
            <a:ext cx="15077339" cy="1069339"/>
          </a:xfrm>
          <a:prstGeom prst="rect">
            <a:avLst/>
          </a:prstGeom>
          <a:solidFill>
            <a:srgbClr val="000000">
              <a:alpha val="50000"/>
            </a:srgbClr>
          </a:solidFill>
          <a:ln>
            <a:noFill/>
          </a:ln>
        </p:spPr>
        <p:txBody>
          <a:bodyPr wrap="square">
            <a:noAutofit/>
          </a:bodyPr>
          <a:lstStyle/>
          <a:p>
            <a:pPr algn="ctr">
              <a:spcAft>
                <a:spcPts val="600"/>
              </a:spcAft>
            </a:pPr>
            <a:endParaRPr lang="cs-CZ" sz="1300" dirty="0">
              <a:solidFill>
                <a:srgbClr val="FFFFFF"/>
              </a:solidFill>
            </a:endParaRPr>
          </a:p>
        </p:txBody>
      </p:sp>
      <p:sp>
        <p:nvSpPr>
          <p:cNvPr id="10" name="object 4">
            <a:extLst>
              <a:ext uri="{FF2B5EF4-FFF2-40B4-BE49-F238E27FC236}">
                <a16:creationId xmlns:a16="http://schemas.microsoft.com/office/drawing/2014/main" id="{D961AE76-1718-220A-10C0-308F1FFCC381}"/>
              </a:ext>
            </a:extLst>
          </p:cNvPr>
          <p:cNvSpPr txBox="1"/>
          <p:nvPr/>
        </p:nvSpPr>
        <p:spPr>
          <a:xfrm>
            <a:off x="5771356" y="9926895"/>
            <a:ext cx="15263762" cy="566822"/>
          </a:xfrm>
          <a:prstGeom prst="rect">
            <a:avLst/>
          </a:prstGeom>
        </p:spPr>
        <p:txBody>
          <a:bodyPr vert="horz" wrap="square" lIns="0" tIns="12700" rIns="0" bIns="0" rtlCol="0">
            <a:spAutoFit/>
          </a:bodyPr>
          <a:lstStyle/>
          <a:p>
            <a:pPr marL="12700">
              <a:lnSpc>
                <a:spcPct val="100000"/>
              </a:lnSpc>
              <a:spcBef>
                <a:spcPts val="100"/>
              </a:spcBef>
            </a:pPr>
            <a:r>
              <a:rPr lang="es-ES" sz="3600" dirty="0">
                <a:solidFill>
                  <a:srgbClr val="FFFFFF"/>
                </a:solidFill>
                <a:latin typeface="ITCFranklinGothicStd-Book"/>
              </a:rPr>
              <a:t>Aprenda formas eficaces de conseguir que sus hijos hagan lo que usted quiere</a:t>
            </a:r>
            <a:r>
              <a:rPr lang="en-US" sz="3600" b="0" i="0" u="none" strike="noStrike" baseline="0" dirty="0">
                <a:solidFill>
                  <a:srgbClr val="FFFFFF"/>
                </a:solidFill>
                <a:latin typeface="ITCFranklinGothicStd-Book"/>
              </a:rPr>
              <a:t>.</a:t>
            </a:r>
            <a:endParaRPr lang="en-US" sz="3600" dirty="0">
              <a:cs typeface="Source Sans Pro Light"/>
            </a:endParaRPr>
          </a:p>
        </p:txBody>
      </p:sp>
      <p:pic>
        <p:nvPicPr>
          <p:cNvPr id="2" name="Picture 1">
            <a:extLst>
              <a:ext uri="{FF2B5EF4-FFF2-40B4-BE49-F238E27FC236}">
                <a16:creationId xmlns:a16="http://schemas.microsoft.com/office/drawing/2014/main" id="{30A301DD-F157-7F96-6293-EC4B09E20113}"/>
              </a:ext>
            </a:extLst>
          </p:cNvPr>
          <p:cNvPicPr>
            <a:picLocks noChangeAspect="1"/>
          </p:cNvPicPr>
          <p:nvPr/>
        </p:nvPicPr>
        <p:blipFill>
          <a:blip r:embed="rId4"/>
          <a:stretch>
            <a:fillRect/>
          </a:stretch>
        </p:blipFill>
        <p:spPr>
          <a:xfrm>
            <a:off x="431679" y="9404174"/>
            <a:ext cx="4328535" cy="865707"/>
          </a:xfrm>
          <a:prstGeom prst="rect">
            <a:avLst/>
          </a:prstGeom>
        </p:spPr>
      </p:pic>
    </p:spTree>
    <p:extLst>
      <p:ext uri="{BB962C8B-B14F-4D97-AF65-F5344CB8AC3E}">
        <p14:creationId xmlns:p14="http://schemas.microsoft.com/office/powerpoint/2010/main" val="511544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46956" y="317499"/>
            <a:ext cx="3835570" cy="505267"/>
          </a:xfrm>
          <a:prstGeom prst="rect">
            <a:avLst/>
          </a:prstGeom>
        </p:spPr>
        <p:txBody>
          <a:bodyPr vert="horz" wrap="square" lIns="0" tIns="12700" rIns="0" bIns="0" rtlCol="0">
            <a:spAutoFit/>
          </a:bodyPr>
          <a:lstStyle/>
          <a:p>
            <a:pPr marL="12700">
              <a:spcBef>
                <a:spcPts val="100"/>
              </a:spcBef>
            </a:pPr>
            <a:r>
              <a:rPr sz="3200" spc="-10">
                <a:solidFill>
                  <a:srgbClr val="FFFFFF"/>
                </a:solidFill>
                <a:latin typeface="Source Sans Pro Light"/>
                <a:cs typeface="Source Sans Pro Light"/>
              </a:rPr>
              <a:t>Duration: </a:t>
            </a:r>
            <a:r>
              <a:rPr lang="cs-CZ" sz="3200" spc="-10">
                <a:solidFill>
                  <a:srgbClr val="FFFFFF"/>
                </a:solidFill>
                <a:latin typeface="Source Sans Pro Light"/>
                <a:cs typeface="Source Sans Pro Light"/>
              </a:rPr>
              <a:t>105</a:t>
            </a:r>
            <a:r>
              <a:rPr sz="3200" spc="-50">
                <a:solidFill>
                  <a:srgbClr val="FFFFFF"/>
                </a:solidFill>
                <a:latin typeface="Source Sans Pro Light"/>
                <a:cs typeface="Source Sans Pro Light"/>
              </a:rPr>
              <a:t> </a:t>
            </a:r>
            <a:r>
              <a:rPr sz="3200">
                <a:solidFill>
                  <a:srgbClr val="FFFFFF"/>
                </a:solidFill>
                <a:latin typeface="Source Sans Pro Light"/>
                <a:cs typeface="Source Sans Pro Light"/>
              </a:rPr>
              <a:t>min</a:t>
            </a:r>
            <a:endParaRPr sz="3200">
              <a:latin typeface="Source Sans Pro Light"/>
              <a:cs typeface="Source Sans Pro Light"/>
            </a:endParaRPr>
          </a:p>
        </p:txBody>
      </p:sp>
      <p:sp>
        <p:nvSpPr>
          <p:cNvPr id="5" name="object 5"/>
          <p:cNvSpPr txBox="1"/>
          <p:nvPr/>
        </p:nvSpPr>
        <p:spPr>
          <a:xfrm>
            <a:off x="5618956" y="241300"/>
            <a:ext cx="5600198" cy="580928"/>
          </a:xfrm>
          <a:prstGeom prst="rect">
            <a:avLst/>
          </a:prstGeom>
          <a:noFill/>
        </p:spPr>
        <p:txBody>
          <a:bodyPr vert="horz" wrap="square" lIns="0" tIns="87630" rIns="0" bIns="0" rtlCol="0">
            <a:spAutoFit/>
          </a:bodyPr>
          <a:lstStyle/>
          <a:p>
            <a:pPr marL="495300">
              <a:spcBef>
                <a:spcPts val="690"/>
              </a:spcBef>
            </a:pPr>
            <a:r>
              <a:rPr lang="cs-CZ" sz="3200" spc="-10" dirty="0">
                <a:solidFill>
                  <a:srgbClr val="FFFFFF"/>
                </a:solidFill>
                <a:latin typeface="Source Sans Pro Light"/>
                <a:cs typeface="Source Sans Pro Light"/>
              </a:rPr>
              <a:t>Middle</a:t>
            </a:r>
            <a:r>
              <a:rPr sz="3200" spc="-10" dirty="0">
                <a:solidFill>
                  <a:srgbClr val="FFFFFF"/>
                </a:solidFill>
                <a:latin typeface="Source Sans Pro Light"/>
                <a:cs typeface="Source Sans Pro Light"/>
              </a:rPr>
              <a:t> </a:t>
            </a:r>
            <a:r>
              <a:rPr sz="3200" dirty="0">
                <a:solidFill>
                  <a:srgbClr val="FFFFFF"/>
                </a:solidFill>
                <a:latin typeface="Source Sans Pro Light"/>
                <a:cs typeface="Source Sans Pro Light"/>
              </a:rPr>
              <a:t>School</a:t>
            </a:r>
            <a:endParaRPr sz="3200" dirty="0">
              <a:latin typeface="Source Sans Pro Light"/>
              <a:cs typeface="Source Sans Pro Light"/>
            </a:endParaRPr>
          </a:p>
        </p:txBody>
      </p:sp>
      <p:sp>
        <p:nvSpPr>
          <p:cNvPr id="6" name="object 6"/>
          <p:cNvSpPr txBox="1"/>
          <p:nvPr/>
        </p:nvSpPr>
        <p:spPr>
          <a:xfrm>
            <a:off x="10343356" y="241300"/>
            <a:ext cx="5600198" cy="580928"/>
          </a:xfrm>
          <a:prstGeom prst="rect">
            <a:avLst/>
          </a:prstGeom>
          <a:noFill/>
        </p:spPr>
        <p:txBody>
          <a:bodyPr vert="horz" wrap="square" lIns="0" tIns="87630" rIns="0" bIns="0" rtlCol="0">
            <a:spAutoFit/>
          </a:bodyPr>
          <a:lstStyle/>
          <a:p>
            <a:pPr marL="406400">
              <a:spcBef>
                <a:spcPts val="690"/>
              </a:spcBef>
            </a:pPr>
            <a:r>
              <a:rPr sz="3200" spc="-5">
                <a:solidFill>
                  <a:srgbClr val="FFFFFF"/>
                </a:solidFill>
                <a:latin typeface="Source Sans Pro Light"/>
                <a:cs typeface="Source Sans Pro Light"/>
              </a:rPr>
              <a:t>Grades: </a:t>
            </a:r>
            <a:r>
              <a:rPr lang="cs-CZ" sz="3200" spc="-5">
                <a:solidFill>
                  <a:srgbClr val="FFFFFF"/>
                </a:solidFill>
                <a:latin typeface="Source Sans Pro Light"/>
                <a:cs typeface="Source Sans Pro Light"/>
              </a:rPr>
              <a:t>6</a:t>
            </a:r>
            <a:r>
              <a:rPr sz="3200">
                <a:solidFill>
                  <a:srgbClr val="FFFFFF"/>
                </a:solidFill>
                <a:latin typeface="Source Sans Pro Light"/>
                <a:cs typeface="Source Sans Pro Light"/>
              </a:rPr>
              <a:t> -</a:t>
            </a:r>
            <a:r>
              <a:rPr sz="3200" spc="-15">
                <a:solidFill>
                  <a:srgbClr val="FFFFFF"/>
                </a:solidFill>
                <a:latin typeface="Source Sans Pro Light"/>
                <a:cs typeface="Source Sans Pro Light"/>
              </a:rPr>
              <a:t> </a:t>
            </a:r>
            <a:r>
              <a:rPr lang="cs-CZ" sz="3200">
                <a:solidFill>
                  <a:srgbClr val="FFFFFF"/>
                </a:solidFill>
                <a:latin typeface="Source Sans Pro Light"/>
                <a:cs typeface="Source Sans Pro Light"/>
              </a:rPr>
              <a:t>8</a:t>
            </a:r>
            <a:endParaRPr sz="3200">
              <a:latin typeface="Source Sans Pro Light"/>
              <a:cs typeface="Source Sans Pro Light"/>
            </a:endParaRPr>
          </a:p>
        </p:txBody>
      </p:sp>
      <p:sp>
        <p:nvSpPr>
          <p:cNvPr id="7" name="object 7"/>
          <p:cNvSpPr txBox="1"/>
          <p:nvPr/>
        </p:nvSpPr>
        <p:spPr>
          <a:xfrm>
            <a:off x="15601156" y="317500"/>
            <a:ext cx="2785059" cy="505267"/>
          </a:xfrm>
          <a:prstGeom prst="rect">
            <a:avLst/>
          </a:prstGeom>
        </p:spPr>
        <p:txBody>
          <a:bodyPr vert="horz" wrap="square" lIns="0" tIns="12700" rIns="0" bIns="0" rtlCol="0">
            <a:spAutoFit/>
          </a:bodyPr>
          <a:lstStyle/>
          <a:p>
            <a:pPr marL="12700">
              <a:spcBef>
                <a:spcPts val="100"/>
              </a:spcBef>
            </a:pPr>
            <a:r>
              <a:rPr sz="3200" spc="-15">
                <a:solidFill>
                  <a:srgbClr val="FFFFFF"/>
                </a:solidFill>
                <a:latin typeface="Source Sans Pro Light"/>
                <a:cs typeface="Source Sans Pro Light"/>
              </a:rPr>
              <a:t>CCSS,</a:t>
            </a:r>
            <a:r>
              <a:rPr sz="3200" spc="-55">
                <a:solidFill>
                  <a:srgbClr val="FFFFFF"/>
                </a:solidFill>
                <a:latin typeface="Source Sans Pro Light"/>
                <a:cs typeface="Source Sans Pro Light"/>
              </a:rPr>
              <a:t> </a:t>
            </a:r>
            <a:r>
              <a:rPr sz="3200" spc="5">
                <a:solidFill>
                  <a:srgbClr val="FFFFFF"/>
                </a:solidFill>
                <a:latin typeface="Source Sans Pro Light"/>
                <a:cs typeface="Source Sans Pro Light"/>
              </a:rPr>
              <a:t>NGSS</a:t>
            </a:r>
            <a:endParaRPr sz="3200">
              <a:latin typeface="Source Sans Pro Light"/>
              <a:cs typeface="Source Sans Pro Light"/>
            </a:endParaRPr>
          </a:p>
        </p:txBody>
      </p:sp>
      <p:sp>
        <p:nvSpPr>
          <p:cNvPr id="18" name="object 18"/>
          <p:cNvSpPr txBox="1"/>
          <p:nvPr/>
        </p:nvSpPr>
        <p:spPr>
          <a:xfrm>
            <a:off x="1657350" y="1433501"/>
            <a:ext cx="7345241" cy="2228815"/>
          </a:xfrm>
          <a:prstGeom prst="rect">
            <a:avLst/>
          </a:prstGeom>
        </p:spPr>
        <p:txBody>
          <a:bodyPr vert="horz" wrap="square" lIns="0" tIns="12700" rIns="0" bIns="0" rtlCol="0">
            <a:spAutoFit/>
          </a:bodyPr>
          <a:lstStyle/>
          <a:p>
            <a:pPr marL="1223010" marR="5080" indent="-1210945" algn="ctr">
              <a:lnSpc>
                <a:spcPct val="100000"/>
              </a:lnSpc>
              <a:spcBef>
                <a:spcPts val="100"/>
              </a:spcBef>
            </a:pPr>
            <a:r>
              <a:rPr lang="en-US" sz="7200" spc="-5" dirty="0" err="1">
                <a:solidFill>
                  <a:srgbClr val="00318B"/>
                </a:solidFill>
                <a:latin typeface="Source Sans Pro"/>
                <a:cs typeface="Source Sans Pro"/>
              </a:rPr>
              <a:t>Mejore</a:t>
            </a:r>
            <a:r>
              <a:rPr lang="en-US" sz="7200" spc="-5" dirty="0">
                <a:solidFill>
                  <a:srgbClr val="00318B"/>
                </a:solidFill>
                <a:latin typeface="Source Sans Pro"/>
                <a:cs typeface="Source Sans Pro"/>
              </a:rPr>
              <a:t> </a:t>
            </a:r>
            <a:r>
              <a:rPr lang="en-US" sz="7200" spc="-5" dirty="0" err="1">
                <a:solidFill>
                  <a:srgbClr val="00318B"/>
                </a:solidFill>
                <a:latin typeface="Source Sans Pro"/>
                <a:cs typeface="Source Sans Pro"/>
              </a:rPr>
              <a:t>su</a:t>
            </a:r>
            <a:r>
              <a:rPr lang="en-US" sz="7200" spc="-5" dirty="0">
                <a:solidFill>
                  <a:srgbClr val="00318B"/>
                </a:solidFill>
                <a:latin typeface="Source Sans Pro"/>
                <a:cs typeface="Source Sans Pro"/>
              </a:rPr>
              <a:t> </a:t>
            </a:r>
            <a:r>
              <a:rPr lang="en-US" sz="7200" spc="-5" dirty="0" err="1">
                <a:solidFill>
                  <a:srgbClr val="00318B"/>
                </a:solidFill>
                <a:latin typeface="Source Sans Pro"/>
                <a:cs typeface="Source Sans Pro"/>
              </a:rPr>
              <a:t>Relación</a:t>
            </a:r>
            <a:r>
              <a:rPr lang="en-US" sz="7200" spc="-5" dirty="0">
                <a:solidFill>
                  <a:srgbClr val="00318B"/>
                </a:solidFill>
                <a:latin typeface="Source Sans Pro"/>
                <a:cs typeface="Source Sans Pro"/>
              </a:rPr>
              <a:t>:</a:t>
            </a:r>
            <a:endParaRPr lang="cs-CZ" sz="7200" dirty="0">
              <a:latin typeface="Source Sans Pro"/>
              <a:cs typeface="Source Sans Pro"/>
            </a:endParaRPr>
          </a:p>
        </p:txBody>
      </p:sp>
      <p:sp>
        <p:nvSpPr>
          <p:cNvPr id="19" name="object 19"/>
          <p:cNvSpPr/>
          <p:nvPr/>
        </p:nvSpPr>
        <p:spPr>
          <a:xfrm flipV="1">
            <a:off x="390202" y="3432871"/>
            <a:ext cx="7696200" cy="274319"/>
          </a:xfrm>
          <a:custGeom>
            <a:avLst/>
            <a:gdLst/>
            <a:ahLst/>
            <a:cxnLst/>
            <a:rect l="l" t="t" r="r" b="b"/>
            <a:pathLst>
              <a:path w="4686300">
                <a:moveTo>
                  <a:pt x="0" y="0"/>
                </a:moveTo>
                <a:lnTo>
                  <a:pt x="4686300" y="0"/>
                </a:lnTo>
              </a:path>
            </a:pathLst>
          </a:custGeom>
          <a:ln w="8466">
            <a:solidFill>
              <a:srgbClr val="002E8E"/>
            </a:solidFill>
          </a:ln>
        </p:spPr>
        <p:txBody>
          <a:bodyPr wrap="square" lIns="0" tIns="0" rIns="0" bIns="0" rtlCol="0"/>
          <a:lstStyle/>
          <a:p>
            <a:pPr algn="ctr"/>
            <a:endParaRPr/>
          </a:p>
        </p:txBody>
      </p:sp>
      <p:sp>
        <p:nvSpPr>
          <p:cNvPr id="21" name="TextBox 20">
            <a:extLst>
              <a:ext uri="{FF2B5EF4-FFF2-40B4-BE49-F238E27FC236}">
                <a16:creationId xmlns:a16="http://schemas.microsoft.com/office/drawing/2014/main" id="{C005B14A-D83C-4A6E-9EC7-3CC8469946EE}"/>
              </a:ext>
            </a:extLst>
          </p:cNvPr>
          <p:cNvSpPr txBox="1"/>
          <p:nvPr/>
        </p:nvSpPr>
        <p:spPr>
          <a:xfrm>
            <a:off x="390202" y="9598906"/>
            <a:ext cx="2971800" cy="382200"/>
          </a:xfrm>
          <a:prstGeom prst="rect">
            <a:avLst/>
          </a:prstGeom>
          <a:noFill/>
        </p:spPr>
        <p:txBody>
          <a:bodyPr wrap="square" rtlCol="0">
            <a:spAutoFit/>
          </a:bodyPr>
          <a:lstStyle/>
          <a:p>
            <a:r>
              <a:rPr lang="en-US" dirty="0" err="1"/>
              <a:t>Adaptado</a:t>
            </a:r>
            <a:r>
              <a:rPr lang="en-US" dirty="0"/>
              <a:t> De:</a:t>
            </a:r>
            <a:endParaRPr lang="cs-CZ" dirty="0"/>
          </a:p>
        </p:txBody>
      </p:sp>
      <p:sp>
        <p:nvSpPr>
          <p:cNvPr id="9" name="AutoShape 2" descr="Home">
            <a:extLst>
              <a:ext uri="{FF2B5EF4-FFF2-40B4-BE49-F238E27FC236}">
                <a16:creationId xmlns:a16="http://schemas.microsoft.com/office/drawing/2014/main" id="{7EF15386-2770-F873-2BF0-EE9ECB6B708E}"/>
              </a:ext>
            </a:extLst>
          </p:cNvPr>
          <p:cNvSpPr>
            <a:spLocks noChangeAspect="1" noChangeArrowheads="1"/>
          </p:cNvSpPr>
          <p:nvPr/>
        </p:nvSpPr>
        <p:spPr bwMode="auto">
          <a:xfrm>
            <a:off x="9351963" y="5194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ED6915A5-ED13-7CB0-60AA-CE17A0B216C4}"/>
              </a:ext>
            </a:extLst>
          </p:cNvPr>
          <p:cNvPicPr>
            <a:picLocks noChangeAspect="1"/>
          </p:cNvPicPr>
          <p:nvPr/>
        </p:nvPicPr>
        <p:blipFill>
          <a:blip r:embed="rId3"/>
          <a:stretch>
            <a:fillRect/>
          </a:stretch>
        </p:blipFill>
        <p:spPr>
          <a:xfrm>
            <a:off x="848844" y="9790006"/>
            <a:ext cx="3819525" cy="638175"/>
          </a:xfrm>
          <a:prstGeom prst="rect">
            <a:avLst/>
          </a:prstGeom>
        </p:spPr>
      </p:pic>
      <p:sp>
        <p:nvSpPr>
          <p:cNvPr id="17" name="Rectangle 16">
            <a:extLst>
              <a:ext uri="{FF2B5EF4-FFF2-40B4-BE49-F238E27FC236}">
                <a16:creationId xmlns:a16="http://schemas.microsoft.com/office/drawing/2014/main" id="{3A901ABF-2D42-325C-CA2B-E5FD02C9AFA4}"/>
              </a:ext>
            </a:extLst>
          </p:cNvPr>
          <p:cNvSpPr/>
          <p:nvPr/>
        </p:nvSpPr>
        <p:spPr>
          <a:xfrm>
            <a:off x="0" y="0"/>
            <a:ext cx="4668369" cy="1160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F02D8F-5124-4719-6A15-99E9FAA68E8F}"/>
              </a:ext>
            </a:extLst>
          </p:cNvPr>
          <p:cNvSpPr/>
          <p:nvPr/>
        </p:nvSpPr>
        <p:spPr>
          <a:xfrm>
            <a:off x="4776011" y="0"/>
            <a:ext cx="4668369" cy="11608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113A979-A561-1B5D-A8CD-F0D79C52795D}"/>
              </a:ext>
            </a:extLst>
          </p:cNvPr>
          <p:cNvSpPr/>
          <p:nvPr/>
        </p:nvSpPr>
        <p:spPr>
          <a:xfrm>
            <a:off x="9565933" y="-10306"/>
            <a:ext cx="4668369" cy="116087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0315053-6A3F-760F-B05E-1371AB849A5B}"/>
              </a:ext>
            </a:extLst>
          </p:cNvPr>
          <p:cNvSpPr/>
          <p:nvPr/>
        </p:nvSpPr>
        <p:spPr>
          <a:xfrm>
            <a:off x="14342779" y="0"/>
            <a:ext cx="4668369" cy="116087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D07E78-FC4E-CAA5-9AF4-95C4D9CB0297}"/>
              </a:ext>
            </a:extLst>
          </p:cNvPr>
          <p:cNvSpPr txBox="1"/>
          <p:nvPr/>
        </p:nvSpPr>
        <p:spPr>
          <a:xfrm>
            <a:off x="753821" y="4180053"/>
            <a:ext cx="9208535" cy="1938992"/>
          </a:xfrm>
          <a:prstGeom prst="rect">
            <a:avLst/>
          </a:prstGeom>
          <a:noFill/>
        </p:spPr>
        <p:txBody>
          <a:bodyPr wrap="square" rtlCol="0">
            <a:spAutoFit/>
          </a:bodyPr>
          <a:lstStyle/>
          <a:p>
            <a:r>
              <a:rPr lang="es-ES" sz="2400" dirty="0"/>
              <a:t>Los niños que tienen una buena relación con sus padres pueden portarse mal de vez en cuando, pero en última instancia quieren complacer a sus padres y hacer que se sientan orgullosos. Tener una buena relación es la mejor manera de conseguir que sus hijos hagan lo que usted quiere</a:t>
            </a:r>
            <a:r>
              <a:rPr lang="en-US" sz="2400" dirty="0"/>
              <a:t>, y </a:t>
            </a:r>
            <a:r>
              <a:rPr lang="en-US" sz="2400" dirty="0" err="1"/>
              <a:t>los</a:t>
            </a:r>
            <a:r>
              <a:rPr lang="en-US" sz="2400" dirty="0"/>
              <a:t> </a:t>
            </a:r>
            <a:r>
              <a:rPr lang="en-US" sz="2400" dirty="0" err="1"/>
              <a:t>unirá</a:t>
            </a:r>
            <a:r>
              <a:rPr lang="en-US" sz="2400" dirty="0"/>
              <a:t> </a:t>
            </a:r>
            <a:r>
              <a:rPr lang="en-US" sz="2400" dirty="0" err="1"/>
              <a:t>más</a:t>
            </a:r>
            <a:r>
              <a:rPr lang="en-US" sz="2400" dirty="0"/>
              <a:t>. </a:t>
            </a:r>
            <a:endParaRPr lang="en-US" dirty="0"/>
          </a:p>
        </p:txBody>
      </p:sp>
      <p:pic>
        <p:nvPicPr>
          <p:cNvPr id="11" name="Graphic 10" descr="Badge 1 with solid fill">
            <a:extLst>
              <a:ext uri="{FF2B5EF4-FFF2-40B4-BE49-F238E27FC236}">
                <a16:creationId xmlns:a16="http://schemas.microsoft.com/office/drawing/2014/main" id="{1AE9EE5D-9021-9418-0C98-EC493E0DF6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6575" y="1518785"/>
            <a:ext cx="1914085" cy="1914085"/>
          </a:xfrm>
          <a:prstGeom prst="rect">
            <a:avLst/>
          </a:prstGeom>
        </p:spPr>
      </p:pic>
      <p:sp>
        <p:nvSpPr>
          <p:cNvPr id="12" name="AutoShape 1" descr="RaisingWellBehavedKids_Factsheet.pdf">
            <a:extLst>
              <a:ext uri="{FF2B5EF4-FFF2-40B4-BE49-F238E27FC236}">
                <a16:creationId xmlns:a16="http://schemas.microsoft.com/office/drawing/2014/main" id="{81587FCC-F91D-87CC-4802-67C7FBEAB7AF}"/>
              </a:ext>
            </a:extLst>
          </p:cNvPr>
          <p:cNvSpPr>
            <a:spLocks noChangeAspect="1" noChangeArrowheads="1"/>
          </p:cNvSpPr>
          <p:nvPr/>
        </p:nvSpPr>
        <p:spPr bwMode="auto">
          <a:xfrm>
            <a:off x="364496" y="2920660"/>
            <a:ext cx="10201275" cy="1320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3" descr="RaisingWellBehavedKids_Factsheet.pdf">
            <a:extLst>
              <a:ext uri="{FF2B5EF4-FFF2-40B4-BE49-F238E27FC236}">
                <a16:creationId xmlns:a16="http://schemas.microsoft.com/office/drawing/2014/main" id="{D1F5D5D5-BF43-EA04-203B-1B6083B6C94F}"/>
              </a:ext>
            </a:extLst>
          </p:cNvPr>
          <p:cNvSpPr>
            <a:spLocks noChangeAspect="1" noChangeArrowheads="1"/>
          </p:cNvSpPr>
          <p:nvPr/>
        </p:nvSpPr>
        <p:spPr bwMode="auto">
          <a:xfrm>
            <a:off x="0" y="0"/>
            <a:ext cx="10201275" cy="1320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5" descr="RaisingWellBehavedKids_Factsheet.pdf">
            <a:extLst>
              <a:ext uri="{FF2B5EF4-FFF2-40B4-BE49-F238E27FC236}">
                <a16:creationId xmlns:a16="http://schemas.microsoft.com/office/drawing/2014/main" id="{79CC8896-C540-63A6-294C-7694136842C8}"/>
              </a:ext>
            </a:extLst>
          </p:cNvPr>
          <p:cNvSpPr>
            <a:spLocks noChangeAspect="1" noChangeArrowheads="1"/>
          </p:cNvSpPr>
          <p:nvPr/>
        </p:nvSpPr>
        <p:spPr bwMode="auto">
          <a:xfrm>
            <a:off x="0" y="0"/>
            <a:ext cx="10201275" cy="1320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 name="Picture 40" descr="High Five Bee">
            <a:extLst>
              <a:ext uri="{FF2B5EF4-FFF2-40B4-BE49-F238E27FC236}">
                <a16:creationId xmlns:a16="http://schemas.microsoft.com/office/drawing/2014/main" id="{91627525-84AB-9906-0D32-B0A0395406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6731" y="5805622"/>
            <a:ext cx="4963573" cy="4963573"/>
          </a:xfrm>
          <a:prstGeom prst="rect">
            <a:avLst/>
          </a:prstGeom>
        </p:spPr>
      </p:pic>
      <p:graphicFrame>
        <p:nvGraphicFramePr>
          <p:cNvPr id="42" name="Diagram 41">
            <a:extLst>
              <a:ext uri="{FF2B5EF4-FFF2-40B4-BE49-F238E27FC236}">
                <a16:creationId xmlns:a16="http://schemas.microsoft.com/office/drawing/2014/main" id="{E8A0B8C4-75AC-835E-86B3-0D7A98DCF8A6}"/>
              </a:ext>
            </a:extLst>
          </p:cNvPr>
          <p:cNvGraphicFramePr/>
          <p:nvPr>
            <p:extLst>
              <p:ext uri="{D42A27DB-BD31-4B8C-83A1-F6EECF244321}">
                <p14:modId xmlns:p14="http://schemas.microsoft.com/office/powerpoint/2010/main" val="2430235328"/>
              </p:ext>
            </p:extLst>
          </p:nvPr>
        </p:nvGraphicFramePr>
        <p:xfrm>
          <a:off x="11024413" y="2235032"/>
          <a:ext cx="7915409" cy="84583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0346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 y="0"/>
            <a:ext cx="19005560" cy="1069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523228" cy="106934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C1060C9-446F-41D8-8C1F-17E33F3A523D}"/>
              </a:ext>
            </a:extLst>
          </p:cNvPr>
          <p:cNvSpPr/>
          <p:nvPr/>
        </p:nvSpPr>
        <p:spPr>
          <a:xfrm>
            <a:off x="32473" y="119099"/>
            <a:ext cx="11301484" cy="1069339"/>
          </a:xfrm>
          <a:prstGeom prst="rect">
            <a:avLst/>
          </a:prstGeom>
          <a:solidFill>
            <a:srgbClr val="000000">
              <a:alpha val="50000"/>
            </a:srgbClr>
          </a:solidFill>
          <a:ln>
            <a:noFill/>
          </a:ln>
        </p:spPr>
        <p:txBody>
          <a:bodyPr wrap="square">
            <a:noAutofit/>
          </a:bodyPr>
          <a:lstStyle/>
          <a:p>
            <a:pPr algn="ctr">
              <a:spcAft>
                <a:spcPts val="600"/>
              </a:spcAft>
            </a:pPr>
            <a:endParaRPr lang="cs-CZ" sz="1300" dirty="0">
              <a:solidFill>
                <a:srgbClr val="FFFFFF"/>
              </a:solidFill>
            </a:endParaRPr>
          </a:p>
        </p:txBody>
      </p:sp>
      <p:sp>
        <p:nvSpPr>
          <p:cNvPr id="10" name="object 4">
            <a:extLst>
              <a:ext uri="{FF2B5EF4-FFF2-40B4-BE49-F238E27FC236}">
                <a16:creationId xmlns:a16="http://schemas.microsoft.com/office/drawing/2014/main" id="{D961AE76-1718-220A-10C0-308F1FFCC381}"/>
              </a:ext>
            </a:extLst>
          </p:cNvPr>
          <p:cNvSpPr txBox="1"/>
          <p:nvPr/>
        </p:nvSpPr>
        <p:spPr>
          <a:xfrm>
            <a:off x="431679" y="423519"/>
            <a:ext cx="10445077" cy="566822"/>
          </a:xfrm>
          <a:prstGeom prst="rect">
            <a:avLst/>
          </a:prstGeom>
        </p:spPr>
        <p:txBody>
          <a:bodyPr vert="horz" wrap="square" lIns="0" tIns="12700" rIns="0" bIns="0" rtlCol="0">
            <a:spAutoFit/>
          </a:bodyPr>
          <a:lstStyle/>
          <a:p>
            <a:pPr marL="12700">
              <a:lnSpc>
                <a:spcPct val="100000"/>
              </a:lnSpc>
              <a:spcBef>
                <a:spcPts val="100"/>
              </a:spcBef>
            </a:pPr>
            <a:r>
              <a:rPr lang="en-US" sz="3600" b="0" i="0" u="none" strike="noStrike" baseline="0" dirty="0" err="1">
                <a:solidFill>
                  <a:srgbClr val="FFFFFF"/>
                </a:solidFill>
                <a:latin typeface="ITCFranklinGothicStd-Book"/>
              </a:rPr>
              <a:t>Intente</a:t>
            </a:r>
            <a:r>
              <a:rPr lang="en-US" sz="3600" b="0" i="0" u="none" strike="noStrike" baseline="0" dirty="0">
                <a:solidFill>
                  <a:srgbClr val="FFFFFF"/>
                </a:solidFill>
                <a:latin typeface="ITCFranklinGothicStd-Book"/>
              </a:rPr>
              <a:t> </a:t>
            </a:r>
            <a:r>
              <a:rPr lang="en-US" sz="3600" b="0" i="0" u="none" strike="noStrike" baseline="0" dirty="0" err="1">
                <a:solidFill>
                  <a:srgbClr val="FFFFFF"/>
                </a:solidFill>
                <a:latin typeface="ITCFranklinGothicStd-Book"/>
              </a:rPr>
              <a:t>Escuchar</a:t>
            </a:r>
            <a:r>
              <a:rPr lang="en-US" sz="3600" b="0" i="0" u="none" strike="noStrike" baseline="0" dirty="0">
                <a:solidFill>
                  <a:srgbClr val="FFFFFF"/>
                </a:solidFill>
                <a:latin typeface="ITCFranklinGothicStd-Book"/>
              </a:rPr>
              <a:t> </a:t>
            </a:r>
            <a:r>
              <a:rPr lang="en-US" sz="3600" b="0" i="0" u="none" strike="noStrike" baseline="0" dirty="0" err="1">
                <a:solidFill>
                  <a:srgbClr val="FFFFFF"/>
                </a:solidFill>
                <a:latin typeface="ITCFranklinGothicStd-Book"/>
              </a:rPr>
              <a:t>Activamente</a:t>
            </a:r>
            <a:endParaRPr lang="en-US" sz="3600" dirty="0">
              <a:cs typeface="Source Sans Pro Light"/>
            </a:endParaRPr>
          </a:p>
        </p:txBody>
      </p:sp>
      <p:pic>
        <p:nvPicPr>
          <p:cNvPr id="2" name="Picture 1">
            <a:extLst>
              <a:ext uri="{FF2B5EF4-FFF2-40B4-BE49-F238E27FC236}">
                <a16:creationId xmlns:a16="http://schemas.microsoft.com/office/drawing/2014/main" id="{30A301DD-F157-7F96-6293-EC4B09E20113}"/>
              </a:ext>
            </a:extLst>
          </p:cNvPr>
          <p:cNvPicPr>
            <a:picLocks noChangeAspect="1"/>
          </p:cNvPicPr>
          <p:nvPr/>
        </p:nvPicPr>
        <p:blipFill>
          <a:blip r:embed="rId2"/>
          <a:stretch>
            <a:fillRect/>
          </a:stretch>
        </p:blipFill>
        <p:spPr>
          <a:xfrm>
            <a:off x="431679" y="9404174"/>
            <a:ext cx="4328535" cy="865707"/>
          </a:xfrm>
          <a:prstGeom prst="rect">
            <a:avLst/>
          </a:prstGeom>
        </p:spPr>
      </p:pic>
      <p:sp>
        <p:nvSpPr>
          <p:cNvPr id="4" name="Rectangle 6">
            <a:extLst>
              <a:ext uri="{FF2B5EF4-FFF2-40B4-BE49-F238E27FC236}">
                <a16:creationId xmlns:a16="http://schemas.microsoft.com/office/drawing/2014/main" id="{26DD2F4F-F93A-5A02-50DF-014F8F056709}"/>
              </a:ext>
            </a:extLst>
          </p:cNvPr>
          <p:cNvSpPr>
            <a:spLocks noChangeArrowheads="1"/>
          </p:cNvSpPr>
          <p:nvPr/>
        </p:nvSpPr>
        <p:spPr bwMode="auto">
          <a:xfrm>
            <a:off x="1351756" y="3365500"/>
            <a:ext cx="93726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en-US" sz="4400" dirty="0"/>
              <a:t>Preste toda su atención a sus hijos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en-US" sz="4400" dirty="0"/>
              <a:t>Sin juzgarlos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en-US" sz="4400" dirty="0"/>
              <a:t>Sin decirles lo que tienen que hacer</a:t>
            </a:r>
            <a:endParaRPr lang="en-US" altLang="en-US" sz="4400" dirty="0"/>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4400" dirty="0" err="1"/>
              <a:t>Resuma</a:t>
            </a:r>
            <a:r>
              <a:rPr lang="en-US" altLang="en-US" sz="4400" dirty="0"/>
              <a:t> lo que </a:t>
            </a:r>
            <a:r>
              <a:rPr lang="en-US" altLang="en-US" sz="4400" dirty="0" err="1"/>
              <a:t>dicen</a:t>
            </a:r>
            <a:endParaRPr lang="en-US" altLang="en-US" sz="4400" dirty="0"/>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4400" dirty="0" err="1"/>
              <a:t>Escuche</a:t>
            </a:r>
            <a:endParaRPr lang="en-US" altLang="en-US" sz="4400" dirty="0"/>
          </a:p>
        </p:txBody>
      </p:sp>
      <p:pic>
        <p:nvPicPr>
          <p:cNvPr id="5" name="Picture 4">
            <a:extLst>
              <a:ext uri="{FF2B5EF4-FFF2-40B4-BE49-F238E27FC236}">
                <a16:creationId xmlns:a16="http://schemas.microsoft.com/office/drawing/2014/main" id="{1C42D5E4-F66D-2CB2-44D1-614FFF1898B6}"/>
              </a:ext>
            </a:extLst>
          </p:cNvPr>
          <p:cNvPicPr>
            <a:picLocks noChangeAspect="1"/>
          </p:cNvPicPr>
          <p:nvPr/>
        </p:nvPicPr>
        <p:blipFill>
          <a:blip r:embed="rId3"/>
          <a:stretch>
            <a:fillRect/>
          </a:stretch>
        </p:blipFill>
        <p:spPr>
          <a:xfrm>
            <a:off x="12930859" y="-25624"/>
            <a:ext cx="6108721" cy="10693311"/>
          </a:xfrm>
          <a:prstGeom prst="rect">
            <a:avLst/>
          </a:prstGeom>
        </p:spPr>
      </p:pic>
    </p:spTree>
    <p:extLst>
      <p:ext uri="{BB962C8B-B14F-4D97-AF65-F5344CB8AC3E}">
        <p14:creationId xmlns:p14="http://schemas.microsoft.com/office/powerpoint/2010/main" val="2939333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46956" y="317499"/>
            <a:ext cx="3835570" cy="505267"/>
          </a:xfrm>
          <a:prstGeom prst="rect">
            <a:avLst/>
          </a:prstGeom>
        </p:spPr>
        <p:txBody>
          <a:bodyPr vert="horz" wrap="square" lIns="0" tIns="12700" rIns="0" bIns="0" rtlCol="0">
            <a:spAutoFit/>
          </a:bodyPr>
          <a:lstStyle/>
          <a:p>
            <a:pPr marL="12700">
              <a:spcBef>
                <a:spcPts val="100"/>
              </a:spcBef>
            </a:pPr>
            <a:r>
              <a:rPr sz="3200" spc="-10">
                <a:solidFill>
                  <a:srgbClr val="FFFFFF"/>
                </a:solidFill>
                <a:latin typeface="Source Sans Pro Light"/>
                <a:cs typeface="Source Sans Pro Light"/>
              </a:rPr>
              <a:t>Duration: </a:t>
            </a:r>
            <a:r>
              <a:rPr lang="cs-CZ" sz="3200" spc="-10">
                <a:solidFill>
                  <a:srgbClr val="FFFFFF"/>
                </a:solidFill>
                <a:latin typeface="Source Sans Pro Light"/>
                <a:cs typeface="Source Sans Pro Light"/>
              </a:rPr>
              <a:t>105</a:t>
            </a:r>
            <a:r>
              <a:rPr sz="3200" spc="-50">
                <a:solidFill>
                  <a:srgbClr val="FFFFFF"/>
                </a:solidFill>
                <a:latin typeface="Source Sans Pro Light"/>
                <a:cs typeface="Source Sans Pro Light"/>
              </a:rPr>
              <a:t> </a:t>
            </a:r>
            <a:r>
              <a:rPr sz="3200">
                <a:solidFill>
                  <a:srgbClr val="FFFFFF"/>
                </a:solidFill>
                <a:latin typeface="Source Sans Pro Light"/>
                <a:cs typeface="Source Sans Pro Light"/>
              </a:rPr>
              <a:t>min</a:t>
            </a:r>
            <a:endParaRPr sz="3200">
              <a:latin typeface="Source Sans Pro Light"/>
              <a:cs typeface="Source Sans Pro Light"/>
            </a:endParaRPr>
          </a:p>
        </p:txBody>
      </p:sp>
      <p:sp>
        <p:nvSpPr>
          <p:cNvPr id="5" name="object 5"/>
          <p:cNvSpPr txBox="1"/>
          <p:nvPr/>
        </p:nvSpPr>
        <p:spPr>
          <a:xfrm>
            <a:off x="5618956" y="241300"/>
            <a:ext cx="5600198" cy="580928"/>
          </a:xfrm>
          <a:prstGeom prst="rect">
            <a:avLst/>
          </a:prstGeom>
          <a:noFill/>
        </p:spPr>
        <p:txBody>
          <a:bodyPr vert="horz" wrap="square" lIns="0" tIns="87630" rIns="0" bIns="0" rtlCol="0">
            <a:spAutoFit/>
          </a:bodyPr>
          <a:lstStyle/>
          <a:p>
            <a:pPr marL="495300">
              <a:spcBef>
                <a:spcPts val="690"/>
              </a:spcBef>
            </a:pPr>
            <a:r>
              <a:rPr lang="cs-CZ" sz="3200" spc="-10" dirty="0">
                <a:solidFill>
                  <a:srgbClr val="FFFFFF"/>
                </a:solidFill>
                <a:latin typeface="Source Sans Pro Light"/>
                <a:cs typeface="Source Sans Pro Light"/>
              </a:rPr>
              <a:t>Middle</a:t>
            </a:r>
            <a:r>
              <a:rPr sz="3200" spc="-10" dirty="0">
                <a:solidFill>
                  <a:srgbClr val="FFFFFF"/>
                </a:solidFill>
                <a:latin typeface="Source Sans Pro Light"/>
                <a:cs typeface="Source Sans Pro Light"/>
              </a:rPr>
              <a:t> </a:t>
            </a:r>
            <a:r>
              <a:rPr sz="3200" dirty="0">
                <a:solidFill>
                  <a:srgbClr val="FFFFFF"/>
                </a:solidFill>
                <a:latin typeface="Source Sans Pro Light"/>
                <a:cs typeface="Source Sans Pro Light"/>
              </a:rPr>
              <a:t>School</a:t>
            </a:r>
            <a:endParaRPr sz="3200" dirty="0">
              <a:latin typeface="Source Sans Pro Light"/>
              <a:cs typeface="Source Sans Pro Light"/>
            </a:endParaRPr>
          </a:p>
        </p:txBody>
      </p:sp>
      <p:sp>
        <p:nvSpPr>
          <p:cNvPr id="6" name="object 6"/>
          <p:cNvSpPr txBox="1"/>
          <p:nvPr/>
        </p:nvSpPr>
        <p:spPr>
          <a:xfrm>
            <a:off x="10343356" y="241300"/>
            <a:ext cx="5600198" cy="580928"/>
          </a:xfrm>
          <a:prstGeom prst="rect">
            <a:avLst/>
          </a:prstGeom>
          <a:noFill/>
        </p:spPr>
        <p:txBody>
          <a:bodyPr vert="horz" wrap="square" lIns="0" tIns="87630" rIns="0" bIns="0" rtlCol="0">
            <a:spAutoFit/>
          </a:bodyPr>
          <a:lstStyle/>
          <a:p>
            <a:pPr marL="406400">
              <a:spcBef>
                <a:spcPts val="690"/>
              </a:spcBef>
            </a:pPr>
            <a:r>
              <a:rPr sz="3200" spc="-5">
                <a:solidFill>
                  <a:srgbClr val="FFFFFF"/>
                </a:solidFill>
                <a:latin typeface="Source Sans Pro Light"/>
                <a:cs typeface="Source Sans Pro Light"/>
              </a:rPr>
              <a:t>Grades: </a:t>
            </a:r>
            <a:r>
              <a:rPr lang="cs-CZ" sz="3200" spc="-5">
                <a:solidFill>
                  <a:srgbClr val="FFFFFF"/>
                </a:solidFill>
                <a:latin typeface="Source Sans Pro Light"/>
                <a:cs typeface="Source Sans Pro Light"/>
              </a:rPr>
              <a:t>6</a:t>
            </a:r>
            <a:r>
              <a:rPr sz="3200">
                <a:solidFill>
                  <a:srgbClr val="FFFFFF"/>
                </a:solidFill>
                <a:latin typeface="Source Sans Pro Light"/>
                <a:cs typeface="Source Sans Pro Light"/>
              </a:rPr>
              <a:t> -</a:t>
            </a:r>
            <a:r>
              <a:rPr sz="3200" spc="-15">
                <a:solidFill>
                  <a:srgbClr val="FFFFFF"/>
                </a:solidFill>
                <a:latin typeface="Source Sans Pro Light"/>
                <a:cs typeface="Source Sans Pro Light"/>
              </a:rPr>
              <a:t> </a:t>
            </a:r>
            <a:r>
              <a:rPr lang="cs-CZ" sz="3200">
                <a:solidFill>
                  <a:srgbClr val="FFFFFF"/>
                </a:solidFill>
                <a:latin typeface="Source Sans Pro Light"/>
                <a:cs typeface="Source Sans Pro Light"/>
              </a:rPr>
              <a:t>8</a:t>
            </a:r>
            <a:endParaRPr sz="3200">
              <a:latin typeface="Source Sans Pro Light"/>
              <a:cs typeface="Source Sans Pro Light"/>
            </a:endParaRPr>
          </a:p>
        </p:txBody>
      </p:sp>
      <p:sp>
        <p:nvSpPr>
          <p:cNvPr id="7" name="object 7"/>
          <p:cNvSpPr txBox="1"/>
          <p:nvPr/>
        </p:nvSpPr>
        <p:spPr>
          <a:xfrm>
            <a:off x="15601156" y="317500"/>
            <a:ext cx="2785059" cy="505267"/>
          </a:xfrm>
          <a:prstGeom prst="rect">
            <a:avLst/>
          </a:prstGeom>
        </p:spPr>
        <p:txBody>
          <a:bodyPr vert="horz" wrap="square" lIns="0" tIns="12700" rIns="0" bIns="0" rtlCol="0">
            <a:spAutoFit/>
          </a:bodyPr>
          <a:lstStyle/>
          <a:p>
            <a:pPr marL="12700">
              <a:spcBef>
                <a:spcPts val="100"/>
              </a:spcBef>
            </a:pPr>
            <a:r>
              <a:rPr sz="3200" spc="-15">
                <a:solidFill>
                  <a:srgbClr val="FFFFFF"/>
                </a:solidFill>
                <a:latin typeface="Source Sans Pro Light"/>
                <a:cs typeface="Source Sans Pro Light"/>
              </a:rPr>
              <a:t>CCSS,</a:t>
            </a:r>
            <a:r>
              <a:rPr sz="3200" spc="-55">
                <a:solidFill>
                  <a:srgbClr val="FFFFFF"/>
                </a:solidFill>
                <a:latin typeface="Source Sans Pro Light"/>
                <a:cs typeface="Source Sans Pro Light"/>
              </a:rPr>
              <a:t> </a:t>
            </a:r>
            <a:r>
              <a:rPr sz="3200" spc="5">
                <a:solidFill>
                  <a:srgbClr val="FFFFFF"/>
                </a:solidFill>
                <a:latin typeface="Source Sans Pro Light"/>
                <a:cs typeface="Source Sans Pro Light"/>
              </a:rPr>
              <a:t>NGSS</a:t>
            </a:r>
            <a:endParaRPr sz="3200">
              <a:latin typeface="Source Sans Pro Light"/>
              <a:cs typeface="Source Sans Pro Light"/>
            </a:endParaRPr>
          </a:p>
        </p:txBody>
      </p:sp>
      <p:sp>
        <p:nvSpPr>
          <p:cNvPr id="18" name="object 18"/>
          <p:cNvSpPr txBox="1"/>
          <p:nvPr/>
        </p:nvSpPr>
        <p:spPr>
          <a:xfrm>
            <a:off x="2312858" y="1431547"/>
            <a:ext cx="15879097" cy="2228815"/>
          </a:xfrm>
          <a:prstGeom prst="rect">
            <a:avLst/>
          </a:prstGeom>
        </p:spPr>
        <p:txBody>
          <a:bodyPr vert="horz" wrap="square" lIns="0" tIns="12700" rIns="0" bIns="0" rtlCol="0">
            <a:spAutoFit/>
          </a:bodyPr>
          <a:lstStyle/>
          <a:p>
            <a:pPr marL="1223010" marR="5080" indent="-1210945">
              <a:lnSpc>
                <a:spcPct val="100000"/>
              </a:lnSpc>
              <a:spcBef>
                <a:spcPts val="100"/>
              </a:spcBef>
            </a:pPr>
            <a:r>
              <a:rPr lang="es-ES" sz="7200" dirty="0">
                <a:solidFill>
                  <a:schemeClr val="accent6"/>
                </a:solidFill>
                <a:latin typeface="AtlasGrotesk"/>
              </a:rPr>
              <a:t>Exponga su caso de modo que aumente la cooperación</a:t>
            </a:r>
            <a:r>
              <a:rPr lang="en-US" sz="7200" spc="-5" dirty="0">
                <a:solidFill>
                  <a:schemeClr val="accent6"/>
                </a:solidFill>
                <a:latin typeface="Source Sans Pro"/>
                <a:cs typeface="Source Sans Pro"/>
              </a:rPr>
              <a:t>:</a:t>
            </a:r>
            <a:endParaRPr lang="cs-CZ" sz="7200" dirty="0">
              <a:solidFill>
                <a:schemeClr val="accent6"/>
              </a:solidFill>
              <a:latin typeface="Source Sans Pro"/>
              <a:cs typeface="Source Sans Pro"/>
            </a:endParaRPr>
          </a:p>
        </p:txBody>
      </p:sp>
      <p:sp>
        <p:nvSpPr>
          <p:cNvPr id="19" name="object 19"/>
          <p:cNvSpPr/>
          <p:nvPr/>
        </p:nvSpPr>
        <p:spPr>
          <a:xfrm flipV="1">
            <a:off x="390202" y="3432871"/>
            <a:ext cx="7696200" cy="274319"/>
          </a:xfrm>
          <a:custGeom>
            <a:avLst/>
            <a:gdLst/>
            <a:ahLst/>
            <a:cxnLst/>
            <a:rect l="l" t="t" r="r" b="b"/>
            <a:pathLst>
              <a:path w="4686300">
                <a:moveTo>
                  <a:pt x="0" y="0"/>
                </a:moveTo>
                <a:lnTo>
                  <a:pt x="4686300" y="0"/>
                </a:lnTo>
              </a:path>
            </a:pathLst>
          </a:custGeom>
          <a:ln w="8466">
            <a:solidFill>
              <a:srgbClr val="002E8E"/>
            </a:solidFill>
          </a:ln>
        </p:spPr>
        <p:txBody>
          <a:bodyPr wrap="square" lIns="0" tIns="0" rIns="0" bIns="0" rtlCol="0"/>
          <a:lstStyle/>
          <a:p>
            <a:pPr algn="ctr"/>
            <a:endParaRPr/>
          </a:p>
        </p:txBody>
      </p:sp>
      <p:sp>
        <p:nvSpPr>
          <p:cNvPr id="21" name="TextBox 20">
            <a:extLst>
              <a:ext uri="{FF2B5EF4-FFF2-40B4-BE49-F238E27FC236}">
                <a16:creationId xmlns:a16="http://schemas.microsoft.com/office/drawing/2014/main" id="{C005B14A-D83C-4A6E-9EC7-3CC8469946EE}"/>
              </a:ext>
            </a:extLst>
          </p:cNvPr>
          <p:cNvSpPr txBox="1"/>
          <p:nvPr/>
        </p:nvSpPr>
        <p:spPr>
          <a:xfrm>
            <a:off x="390202" y="9598906"/>
            <a:ext cx="2971800" cy="382200"/>
          </a:xfrm>
          <a:prstGeom prst="rect">
            <a:avLst/>
          </a:prstGeom>
          <a:noFill/>
        </p:spPr>
        <p:txBody>
          <a:bodyPr wrap="square" rtlCol="0">
            <a:spAutoFit/>
          </a:bodyPr>
          <a:lstStyle/>
          <a:p>
            <a:r>
              <a:rPr lang="en-US" dirty="0" err="1"/>
              <a:t>Adaptado</a:t>
            </a:r>
            <a:r>
              <a:rPr lang="en-US" dirty="0"/>
              <a:t> De:</a:t>
            </a:r>
            <a:endParaRPr lang="cs-CZ" dirty="0"/>
          </a:p>
        </p:txBody>
      </p:sp>
      <p:sp>
        <p:nvSpPr>
          <p:cNvPr id="9" name="AutoShape 2" descr="Home">
            <a:extLst>
              <a:ext uri="{FF2B5EF4-FFF2-40B4-BE49-F238E27FC236}">
                <a16:creationId xmlns:a16="http://schemas.microsoft.com/office/drawing/2014/main" id="{7EF15386-2770-F873-2BF0-EE9ECB6B708E}"/>
              </a:ext>
            </a:extLst>
          </p:cNvPr>
          <p:cNvSpPr>
            <a:spLocks noChangeAspect="1" noChangeArrowheads="1"/>
          </p:cNvSpPr>
          <p:nvPr/>
        </p:nvSpPr>
        <p:spPr bwMode="auto">
          <a:xfrm>
            <a:off x="9351963" y="5194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ED6915A5-ED13-7CB0-60AA-CE17A0B216C4}"/>
              </a:ext>
            </a:extLst>
          </p:cNvPr>
          <p:cNvPicPr>
            <a:picLocks noChangeAspect="1"/>
          </p:cNvPicPr>
          <p:nvPr/>
        </p:nvPicPr>
        <p:blipFill>
          <a:blip r:embed="rId3"/>
          <a:stretch>
            <a:fillRect/>
          </a:stretch>
        </p:blipFill>
        <p:spPr>
          <a:xfrm>
            <a:off x="848844" y="9790006"/>
            <a:ext cx="3819525" cy="638175"/>
          </a:xfrm>
          <a:prstGeom prst="rect">
            <a:avLst/>
          </a:prstGeom>
        </p:spPr>
      </p:pic>
      <p:sp>
        <p:nvSpPr>
          <p:cNvPr id="17" name="Rectangle 16">
            <a:extLst>
              <a:ext uri="{FF2B5EF4-FFF2-40B4-BE49-F238E27FC236}">
                <a16:creationId xmlns:a16="http://schemas.microsoft.com/office/drawing/2014/main" id="{3A901ABF-2D42-325C-CA2B-E5FD02C9AFA4}"/>
              </a:ext>
            </a:extLst>
          </p:cNvPr>
          <p:cNvSpPr/>
          <p:nvPr/>
        </p:nvSpPr>
        <p:spPr>
          <a:xfrm>
            <a:off x="0" y="0"/>
            <a:ext cx="4668369" cy="1160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F02D8F-5124-4719-6A15-99E9FAA68E8F}"/>
              </a:ext>
            </a:extLst>
          </p:cNvPr>
          <p:cNvSpPr/>
          <p:nvPr/>
        </p:nvSpPr>
        <p:spPr>
          <a:xfrm>
            <a:off x="4776011" y="0"/>
            <a:ext cx="4668369" cy="11608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113A979-A561-1B5D-A8CD-F0D79C52795D}"/>
              </a:ext>
            </a:extLst>
          </p:cNvPr>
          <p:cNvSpPr/>
          <p:nvPr/>
        </p:nvSpPr>
        <p:spPr>
          <a:xfrm>
            <a:off x="9565933" y="-10306"/>
            <a:ext cx="4668369" cy="116087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0315053-6A3F-760F-B05E-1371AB849A5B}"/>
              </a:ext>
            </a:extLst>
          </p:cNvPr>
          <p:cNvSpPr/>
          <p:nvPr/>
        </p:nvSpPr>
        <p:spPr>
          <a:xfrm>
            <a:off x="14342779" y="0"/>
            <a:ext cx="4668369" cy="116087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D07E78-FC4E-CAA5-9AF4-95C4D9CB0297}"/>
              </a:ext>
            </a:extLst>
          </p:cNvPr>
          <p:cNvSpPr txBox="1"/>
          <p:nvPr/>
        </p:nvSpPr>
        <p:spPr>
          <a:xfrm>
            <a:off x="6453302" y="4245095"/>
            <a:ext cx="11932913" cy="6063198"/>
          </a:xfrm>
          <a:prstGeom prst="rect">
            <a:avLst/>
          </a:prstGeom>
          <a:noFill/>
        </p:spPr>
        <p:txBody>
          <a:bodyPr wrap="square" rtlCol="0">
            <a:spAutoFit/>
          </a:bodyPr>
          <a:lstStyle/>
          <a:p>
            <a:pPr algn="l"/>
            <a:endParaRPr lang="en-US" sz="1800" b="0" i="0" u="none" strike="noStrike" baseline="0" dirty="0">
              <a:solidFill>
                <a:srgbClr val="000000"/>
              </a:solidFill>
              <a:latin typeface="Lucida Sans" panose="020B0602030504020204" pitchFamily="34" charset="0"/>
            </a:endParaRPr>
          </a:p>
          <a:p>
            <a:r>
              <a:rPr lang="es-ES" sz="1800" b="0" i="0" u="none" strike="noStrike" baseline="0" dirty="0">
                <a:solidFill>
                  <a:srgbClr val="221F1F"/>
                </a:solidFill>
                <a:latin typeface="Lucida Sans" panose="020B0602030504020204" pitchFamily="34" charset="0"/>
              </a:rPr>
              <a:t>. </a:t>
            </a:r>
          </a:p>
          <a:p>
            <a:pPr marL="285750" indent="-285750">
              <a:buFont typeface="Arial" panose="020B0604020202020204" pitchFamily="34" charset="0"/>
              <a:buChar char="•"/>
            </a:pPr>
            <a:r>
              <a:rPr lang="es-ES" sz="3200" dirty="0"/>
              <a:t>Haga saber a sus hijos cómo serán recompensados cuando hagan lo que usted quiere</a:t>
            </a:r>
            <a:r>
              <a:rPr lang="en-US" sz="3200" dirty="0"/>
              <a:t>. </a:t>
            </a:r>
          </a:p>
          <a:p>
            <a:pPr marL="285750" indent="-285750">
              <a:buFont typeface="Arial" panose="020B0604020202020204" pitchFamily="34" charset="0"/>
              <a:buChar char="•"/>
            </a:pPr>
            <a:r>
              <a:rPr lang="en-US" sz="3200" dirty="0"/>
              <a:t>Deles </a:t>
            </a:r>
            <a:r>
              <a:rPr lang="en-US" sz="3200" dirty="0" err="1"/>
              <a:t>opciones</a:t>
            </a:r>
            <a:endParaRPr lang="es-ES" sz="1800" b="0" i="0" u="none" strike="noStrike" baseline="0" dirty="0">
              <a:solidFill>
                <a:srgbClr val="221F1F"/>
              </a:solidFill>
              <a:latin typeface="Lucida Sans" panose="020B0602030504020204" pitchFamily="34" charset="0"/>
            </a:endParaRPr>
          </a:p>
          <a:p>
            <a:pPr marL="285750" indent="-285750">
              <a:buFont typeface="Arial" panose="020B0604020202020204" pitchFamily="34" charset="0"/>
              <a:buChar char="•"/>
            </a:pPr>
            <a:r>
              <a:rPr lang="es-ES" sz="3200" dirty="0"/>
              <a:t>Programe sus peticiones de modo que se produzcan en un momento natural de interrupción de la actividad de sus hijos. Esto disminuye la resistencia, les muestra respeto y aumenta las probabilidades de que le escuchen y cooperen</a:t>
            </a:r>
            <a:endParaRPr lang="en-US" sz="3200" dirty="0"/>
          </a:p>
          <a:p>
            <a:pPr marL="285750" indent="-285750">
              <a:buFont typeface="Arial" panose="020B0604020202020204" pitchFamily="34" charset="0"/>
              <a:buChar char="•"/>
            </a:pPr>
            <a:r>
              <a:rPr lang="es-ES" sz="3200" dirty="0"/>
              <a:t>No pregunte "sí" o "no" si no hay opción. Por ejemplo, no diga: "¿Quieres prepararte para ir al colegio?" si no hay opción. En lugar de eso, di: "Por favor, prepárate para ir al colegio para que podamos desayunar juntos y no tengamos que ir con prisas.”</a:t>
            </a:r>
          </a:p>
        </p:txBody>
      </p:sp>
      <p:pic>
        <p:nvPicPr>
          <p:cNvPr id="8" name="Graphic 7" descr="Badge with solid fill">
            <a:extLst>
              <a:ext uri="{FF2B5EF4-FFF2-40B4-BE49-F238E27FC236}">
                <a16:creationId xmlns:a16="http://schemas.microsoft.com/office/drawing/2014/main" id="{7511786E-1B88-8CE6-07F0-DBAAC3EFEB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475" y="1574200"/>
            <a:ext cx="1679384" cy="1679384"/>
          </a:xfrm>
          <a:prstGeom prst="rect">
            <a:avLst/>
          </a:prstGeom>
        </p:spPr>
      </p:pic>
      <p:pic>
        <p:nvPicPr>
          <p:cNvPr id="13" name="Picture 12" descr="Cartoon bee with sign">
            <a:extLst>
              <a:ext uri="{FF2B5EF4-FFF2-40B4-BE49-F238E27FC236}">
                <a16:creationId xmlns:a16="http://schemas.microsoft.com/office/drawing/2014/main" id="{97D209AC-68E3-09B4-1BD5-245AA79FB5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724" y="4370071"/>
            <a:ext cx="4876800" cy="3752850"/>
          </a:xfrm>
          <a:prstGeom prst="rect">
            <a:avLst/>
          </a:prstGeom>
        </p:spPr>
      </p:pic>
    </p:spTree>
    <p:extLst>
      <p:ext uri="{BB962C8B-B14F-4D97-AF65-F5344CB8AC3E}">
        <p14:creationId xmlns:p14="http://schemas.microsoft.com/office/powerpoint/2010/main" val="797832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46956" y="317499"/>
            <a:ext cx="3835570" cy="505267"/>
          </a:xfrm>
          <a:prstGeom prst="rect">
            <a:avLst/>
          </a:prstGeom>
        </p:spPr>
        <p:txBody>
          <a:bodyPr vert="horz" wrap="square" lIns="0" tIns="12700" rIns="0" bIns="0" rtlCol="0">
            <a:spAutoFit/>
          </a:bodyPr>
          <a:lstStyle/>
          <a:p>
            <a:pPr marL="12700">
              <a:spcBef>
                <a:spcPts val="100"/>
              </a:spcBef>
            </a:pPr>
            <a:r>
              <a:rPr sz="3200" spc="-10">
                <a:solidFill>
                  <a:srgbClr val="FFFFFF"/>
                </a:solidFill>
                <a:latin typeface="Source Sans Pro Light"/>
                <a:cs typeface="Source Sans Pro Light"/>
              </a:rPr>
              <a:t>Duration: </a:t>
            </a:r>
            <a:r>
              <a:rPr lang="cs-CZ" sz="3200" spc="-10">
                <a:solidFill>
                  <a:srgbClr val="FFFFFF"/>
                </a:solidFill>
                <a:latin typeface="Source Sans Pro Light"/>
                <a:cs typeface="Source Sans Pro Light"/>
              </a:rPr>
              <a:t>105</a:t>
            </a:r>
            <a:r>
              <a:rPr sz="3200" spc="-50">
                <a:solidFill>
                  <a:srgbClr val="FFFFFF"/>
                </a:solidFill>
                <a:latin typeface="Source Sans Pro Light"/>
                <a:cs typeface="Source Sans Pro Light"/>
              </a:rPr>
              <a:t> </a:t>
            </a:r>
            <a:r>
              <a:rPr sz="3200">
                <a:solidFill>
                  <a:srgbClr val="FFFFFF"/>
                </a:solidFill>
                <a:latin typeface="Source Sans Pro Light"/>
                <a:cs typeface="Source Sans Pro Light"/>
              </a:rPr>
              <a:t>min</a:t>
            </a:r>
            <a:endParaRPr sz="3200">
              <a:latin typeface="Source Sans Pro Light"/>
              <a:cs typeface="Source Sans Pro Light"/>
            </a:endParaRPr>
          </a:p>
        </p:txBody>
      </p:sp>
      <p:sp>
        <p:nvSpPr>
          <p:cNvPr id="5" name="object 5"/>
          <p:cNvSpPr txBox="1"/>
          <p:nvPr/>
        </p:nvSpPr>
        <p:spPr>
          <a:xfrm>
            <a:off x="5618956" y="241300"/>
            <a:ext cx="5600198" cy="580928"/>
          </a:xfrm>
          <a:prstGeom prst="rect">
            <a:avLst/>
          </a:prstGeom>
          <a:noFill/>
        </p:spPr>
        <p:txBody>
          <a:bodyPr vert="horz" wrap="square" lIns="0" tIns="87630" rIns="0" bIns="0" rtlCol="0">
            <a:spAutoFit/>
          </a:bodyPr>
          <a:lstStyle/>
          <a:p>
            <a:pPr marL="495300">
              <a:spcBef>
                <a:spcPts val="690"/>
              </a:spcBef>
            </a:pPr>
            <a:r>
              <a:rPr lang="cs-CZ" sz="3200" spc="-10" dirty="0">
                <a:solidFill>
                  <a:srgbClr val="FFFFFF"/>
                </a:solidFill>
                <a:latin typeface="Source Sans Pro Light"/>
                <a:cs typeface="Source Sans Pro Light"/>
              </a:rPr>
              <a:t>Middle</a:t>
            </a:r>
            <a:r>
              <a:rPr sz="3200" spc="-10" dirty="0">
                <a:solidFill>
                  <a:srgbClr val="FFFFFF"/>
                </a:solidFill>
                <a:latin typeface="Source Sans Pro Light"/>
                <a:cs typeface="Source Sans Pro Light"/>
              </a:rPr>
              <a:t> </a:t>
            </a:r>
            <a:r>
              <a:rPr sz="3200" dirty="0">
                <a:solidFill>
                  <a:srgbClr val="FFFFFF"/>
                </a:solidFill>
                <a:latin typeface="Source Sans Pro Light"/>
                <a:cs typeface="Source Sans Pro Light"/>
              </a:rPr>
              <a:t>School</a:t>
            </a:r>
            <a:endParaRPr sz="3200" dirty="0">
              <a:latin typeface="Source Sans Pro Light"/>
              <a:cs typeface="Source Sans Pro Light"/>
            </a:endParaRPr>
          </a:p>
        </p:txBody>
      </p:sp>
      <p:sp>
        <p:nvSpPr>
          <p:cNvPr id="6" name="object 6"/>
          <p:cNvSpPr txBox="1"/>
          <p:nvPr/>
        </p:nvSpPr>
        <p:spPr>
          <a:xfrm>
            <a:off x="10343356" y="241300"/>
            <a:ext cx="5600198" cy="580928"/>
          </a:xfrm>
          <a:prstGeom prst="rect">
            <a:avLst/>
          </a:prstGeom>
          <a:noFill/>
        </p:spPr>
        <p:txBody>
          <a:bodyPr vert="horz" wrap="square" lIns="0" tIns="87630" rIns="0" bIns="0" rtlCol="0">
            <a:spAutoFit/>
          </a:bodyPr>
          <a:lstStyle/>
          <a:p>
            <a:pPr marL="406400">
              <a:spcBef>
                <a:spcPts val="690"/>
              </a:spcBef>
            </a:pPr>
            <a:r>
              <a:rPr sz="3200" spc="-5">
                <a:solidFill>
                  <a:srgbClr val="FFFFFF"/>
                </a:solidFill>
                <a:latin typeface="Source Sans Pro Light"/>
                <a:cs typeface="Source Sans Pro Light"/>
              </a:rPr>
              <a:t>Grades: </a:t>
            </a:r>
            <a:r>
              <a:rPr lang="cs-CZ" sz="3200" spc="-5">
                <a:solidFill>
                  <a:srgbClr val="FFFFFF"/>
                </a:solidFill>
                <a:latin typeface="Source Sans Pro Light"/>
                <a:cs typeface="Source Sans Pro Light"/>
              </a:rPr>
              <a:t>6</a:t>
            </a:r>
            <a:r>
              <a:rPr sz="3200">
                <a:solidFill>
                  <a:srgbClr val="FFFFFF"/>
                </a:solidFill>
                <a:latin typeface="Source Sans Pro Light"/>
                <a:cs typeface="Source Sans Pro Light"/>
              </a:rPr>
              <a:t> -</a:t>
            </a:r>
            <a:r>
              <a:rPr sz="3200" spc="-15">
                <a:solidFill>
                  <a:srgbClr val="FFFFFF"/>
                </a:solidFill>
                <a:latin typeface="Source Sans Pro Light"/>
                <a:cs typeface="Source Sans Pro Light"/>
              </a:rPr>
              <a:t> </a:t>
            </a:r>
            <a:r>
              <a:rPr lang="cs-CZ" sz="3200">
                <a:solidFill>
                  <a:srgbClr val="FFFFFF"/>
                </a:solidFill>
                <a:latin typeface="Source Sans Pro Light"/>
                <a:cs typeface="Source Sans Pro Light"/>
              </a:rPr>
              <a:t>8</a:t>
            </a:r>
            <a:endParaRPr sz="3200">
              <a:latin typeface="Source Sans Pro Light"/>
              <a:cs typeface="Source Sans Pro Light"/>
            </a:endParaRPr>
          </a:p>
        </p:txBody>
      </p:sp>
      <p:sp>
        <p:nvSpPr>
          <p:cNvPr id="7" name="object 7"/>
          <p:cNvSpPr txBox="1"/>
          <p:nvPr/>
        </p:nvSpPr>
        <p:spPr>
          <a:xfrm>
            <a:off x="15601156" y="317500"/>
            <a:ext cx="2785059" cy="505267"/>
          </a:xfrm>
          <a:prstGeom prst="rect">
            <a:avLst/>
          </a:prstGeom>
        </p:spPr>
        <p:txBody>
          <a:bodyPr vert="horz" wrap="square" lIns="0" tIns="12700" rIns="0" bIns="0" rtlCol="0">
            <a:spAutoFit/>
          </a:bodyPr>
          <a:lstStyle/>
          <a:p>
            <a:pPr marL="12700">
              <a:spcBef>
                <a:spcPts val="100"/>
              </a:spcBef>
            </a:pPr>
            <a:r>
              <a:rPr sz="3200" spc="-15">
                <a:solidFill>
                  <a:srgbClr val="FFFFFF"/>
                </a:solidFill>
                <a:latin typeface="Source Sans Pro Light"/>
                <a:cs typeface="Source Sans Pro Light"/>
              </a:rPr>
              <a:t>CCSS,</a:t>
            </a:r>
            <a:r>
              <a:rPr sz="3200" spc="-55">
                <a:solidFill>
                  <a:srgbClr val="FFFFFF"/>
                </a:solidFill>
                <a:latin typeface="Source Sans Pro Light"/>
                <a:cs typeface="Source Sans Pro Light"/>
              </a:rPr>
              <a:t> </a:t>
            </a:r>
            <a:r>
              <a:rPr sz="3200" spc="5">
                <a:solidFill>
                  <a:srgbClr val="FFFFFF"/>
                </a:solidFill>
                <a:latin typeface="Source Sans Pro Light"/>
                <a:cs typeface="Source Sans Pro Light"/>
              </a:rPr>
              <a:t>NGSS</a:t>
            </a:r>
            <a:endParaRPr sz="3200">
              <a:latin typeface="Source Sans Pro Light"/>
              <a:cs typeface="Source Sans Pro Light"/>
            </a:endParaRPr>
          </a:p>
        </p:txBody>
      </p:sp>
      <p:sp>
        <p:nvSpPr>
          <p:cNvPr id="18" name="object 18"/>
          <p:cNvSpPr txBox="1"/>
          <p:nvPr/>
        </p:nvSpPr>
        <p:spPr>
          <a:xfrm>
            <a:off x="2327572" y="1907025"/>
            <a:ext cx="10537384" cy="1120820"/>
          </a:xfrm>
          <a:prstGeom prst="rect">
            <a:avLst/>
          </a:prstGeom>
        </p:spPr>
        <p:txBody>
          <a:bodyPr vert="horz" wrap="square" lIns="0" tIns="12700" rIns="0" bIns="0" rtlCol="0">
            <a:spAutoFit/>
          </a:bodyPr>
          <a:lstStyle/>
          <a:p>
            <a:pPr marL="1223010" marR="5080" indent="-1210945">
              <a:lnSpc>
                <a:spcPct val="100000"/>
              </a:lnSpc>
              <a:spcBef>
                <a:spcPts val="100"/>
              </a:spcBef>
            </a:pPr>
            <a:r>
              <a:rPr lang="en-US" sz="7200" spc="-5" dirty="0" err="1">
                <a:solidFill>
                  <a:schemeClr val="accent6"/>
                </a:solidFill>
                <a:latin typeface="Source Sans Pro"/>
              </a:rPr>
              <a:t>Concéntrese</a:t>
            </a:r>
            <a:r>
              <a:rPr lang="en-US" sz="7200" spc="-5" dirty="0">
                <a:solidFill>
                  <a:schemeClr val="accent6"/>
                </a:solidFill>
                <a:latin typeface="Source Sans Pro"/>
              </a:rPr>
              <a:t> </a:t>
            </a:r>
            <a:r>
              <a:rPr lang="en-US" sz="7200" spc="-5" dirty="0" err="1">
                <a:solidFill>
                  <a:schemeClr val="accent6"/>
                </a:solidFill>
                <a:latin typeface="Source Sans Pro"/>
              </a:rPr>
              <a:t>en</a:t>
            </a:r>
            <a:r>
              <a:rPr lang="en-US" sz="7200" spc="-5" dirty="0">
                <a:solidFill>
                  <a:schemeClr val="accent6"/>
                </a:solidFill>
                <a:latin typeface="Source Sans Pro"/>
              </a:rPr>
              <a:t> lo </a:t>
            </a:r>
            <a:r>
              <a:rPr lang="en-US" sz="7200" spc="-5" dirty="0" err="1">
                <a:solidFill>
                  <a:schemeClr val="accent6"/>
                </a:solidFill>
                <a:latin typeface="Source Sans Pro"/>
              </a:rPr>
              <a:t>Positivo</a:t>
            </a:r>
            <a:r>
              <a:rPr lang="en-US" sz="7200" spc="-5" dirty="0">
                <a:solidFill>
                  <a:schemeClr val="accent6"/>
                </a:solidFill>
                <a:latin typeface="Source Sans Pro"/>
              </a:rPr>
              <a:t>:</a:t>
            </a:r>
            <a:endParaRPr lang="cs-CZ" sz="7200" dirty="0">
              <a:solidFill>
                <a:schemeClr val="accent6"/>
              </a:solidFill>
              <a:latin typeface="Source Sans Pro"/>
              <a:cs typeface="Source Sans Pro"/>
            </a:endParaRPr>
          </a:p>
        </p:txBody>
      </p:sp>
      <p:sp>
        <p:nvSpPr>
          <p:cNvPr id="19" name="object 19"/>
          <p:cNvSpPr/>
          <p:nvPr/>
        </p:nvSpPr>
        <p:spPr>
          <a:xfrm flipV="1">
            <a:off x="626141" y="2866395"/>
            <a:ext cx="7696200" cy="274319"/>
          </a:xfrm>
          <a:custGeom>
            <a:avLst/>
            <a:gdLst/>
            <a:ahLst/>
            <a:cxnLst/>
            <a:rect l="l" t="t" r="r" b="b"/>
            <a:pathLst>
              <a:path w="4686300">
                <a:moveTo>
                  <a:pt x="0" y="0"/>
                </a:moveTo>
                <a:lnTo>
                  <a:pt x="4686300" y="0"/>
                </a:lnTo>
              </a:path>
            </a:pathLst>
          </a:custGeom>
          <a:ln w="8466">
            <a:solidFill>
              <a:srgbClr val="002E8E"/>
            </a:solidFill>
          </a:ln>
        </p:spPr>
        <p:txBody>
          <a:bodyPr wrap="square" lIns="0" tIns="0" rIns="0" bIns="0" rtlCol="0"/>
          <a:lstStyle/>
          <a:p>
            <a:pPr algn="ctr"/>
            <a:endParaRPr/>
          </a:p>
        </p:txBody>
      </p:sp>
      <p:sp>
        <p:nvSpPr>
          <p:cNvPr id="21" name="TextBox 20">
            <a:extLst>
              <a:ext uri="{FF2B5EF4-FFF2-40B4-BE49-F238E27FC236}">
                <a16:creationId xmlns:a16="http://schemas.microsoft.com/office/drawing/2014/main" id="{C005B14A-D83C-4A6E-9EC7-3CC8469946EE}"/>
              </a:ext>
            </a:extLst>
          </p:cNvPr>
          <p:cNvSpPr txBox="1"/>
          <p:nvPr/>
        </p:nvSpPr>
        <p:spPr>
          <a:xfrm>
            <a:off x="390202" y="9598906"/>
            <a:ext cx="2971800" cy="382200"/>
          </a:xfrm>
          <a:prstGeom prst="rect">
            <a:avLst/>
          </a:prstGeom>
          <a:noFill/>
        </p:spPr>
        <p:txBody>
          <a:bodyPr wrap="square" rtlCol="0">
            <a:spAutoFit/>
          </a:bodyPr>
          <a:lstStyle/>
          <a:p>
            <a:r>
              <a:rPr lang="en-US" dirty="0" err="1"/>
              <a:t>Adaptado</a:t>
            </a:r>
            <a:r>
              <a:rPr lang="en-US" dirty="0"/>
              <a:t> De:</a:t>
            </a:r>
            <a:endParaRPr lang="cs-CZ" dirty="0"/>
          </a:p>
        </p:txBody>
      </p:sp>
      <p:sp>
        <p:nvSpPr>
          <p:cNvPr id="9" name="AutoShape 2" descr="Home">
            <a:extLst>
              <a:ext uri="{FF2B5EF4-FFF2-40B4-BE49-F238E27FC236}">
                <a16:creationId xmlns:a16="http://schemas.microsoft.com/office/drawing/2014/main" id="{7EF15386-2770-F873-2BF0-EE9ECB6B708E}"/>
              </a:ext>
            </a:extLst>
          </p:cNvPr>
          <p:cNvSpPr>
            <a:spLocks noChangeAspect="1" noChangeArrowheads="1"/>
          </p:cNvSpPr>
          <p:nvPr/>
        </p:nvSpPr>
        <p:spPr bwMode="auto">
          <a:xfrm>
            <a:off x="9351963" y="5194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ED6915A5-ED13-7CB0-60AA-CE17A0B216C4}"/>
              </a:ext>
            </a:extLst>
          </p:cNvPr>
          <p:cNvPicPr>
            <a:picLocks noChangeAspect="1"/>
          </p:cNvPicPr>
          <p:nvPr/>
        </p:nvPicPr>
        <p:blipFill>
          <a:blip r:embed="rId3"/>
          <a:stretch>
            <a:fillRect/>
          </a:stretch>
        </p:blipFill>
        <p:spPr>
          <a:xfrm>
            <a:off x="848844" y="9790006"/>
            <a:ext cx="3819525" cy="638175"/>
          </a:xfrm>
          <a:prstGeom prst="rect">
            <a:avLst/>
          </a:prstGeom>
        </p:spPr>
      </p:pic>
      <p:sp>
        <p:nvSpPr>
          <p:cNvPr id="17" name="Rectangle 16">
            <a:extLst>
              <a:ext uri="{FF2B5EF4-FFF2-40B4-BE49-F238E27FC236}">
                <a16:creationId xmlns:a16="http://schemas.microsoft.com/office/drawing/2014/main" id="{3A901ABF-2D42-325C-CA2B-E5FD02C9AFA4}"/>
              </a:ext>
            </a:extLst>
          </p:cNvPr>
          <p:cNvSpPr/>
          <p:nvPr/>
        </p:nvSpPr>
        <p:spPr>
          <a:xfrm>
            <a:off x="0" y="0"/>
            <a:ext cx="4668369" cy="1160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F02D8F-5124-4719-6A15-99E9FAA68E8F}"/>
              </a:ext>
            </a:extLst>
          </p:cNvPr>
          <p:cNvSpPr/>
          <p:nvPr/>
        </p:nvSpPr>
        <p:spPr>
          <a:xfrm>
            <a:off x="4776011" y="0"/>
            <a:ext cx="4668369" cy="11608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113A979-A561-1B5D-A8CD-F0D79C52795D}"/>
              </a:ext>
            </a:extLst>
          </p:cNvPr>
          <p:cNvSpPr/>
          <p:nvPr/>
        </p:nvSpPr>
        <p:spPr>
          <a:xfrm>
            <a:off x="9565933" y="-10306"/>
            <a:ext cx="4668369" cy="116087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0315053-6A3F-760F-B05E-1371AB849A5B}"/>
              </a:ext>
            </a:extLst>
          </p:cNvPr>
          <p:cNvSpPr/>
          <p:nvPr/>
        </p:nvSpPr>
        <p:spPr>
          <a:xfrm>
            <a:off x="14342779" y="0"/>
            <a:ext cx="4668369" cy="116087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D07E78-FC4E-CAA5-9AF4-95C4D9CB0297}"/>
              </a:ext>
            </a:extLst>
          </p:cNvPr>
          <p:cNvSpPr txBox="1"/>
          <p:nvPr/>
        </p:nvSpPr>
        <p:spPr>
          <a:xfrm>
            <a:off x="1268557" y="3576985"/>
            <a:ext cx="10943415" cy="5016758"/>
          </a:xfrm>
          <a:prstGeom prst="rect">
            <a:avLst/>
          </a:prstGeom>
          <a:noFill/>
        </p:spPr>
        <p:txBody>
          <a:bodyPr wrap="square" rtlCol="0">
            <a:spAutoFit/>
          </a:bodyPr>
          <a:lstStyle/>
          <a:p>
            <a:r>
              <a:rPr lang="es-ES" sz="3200" dirty="0"/>
              <a:t>Los niños aprenden mejor con elogios y recompensas. Por naturaleza, ansían recibir elogios de las personas que cuidan de ellos. Se comportarán como usted quiere si eso les hace sentirse bien</a:t>
            </a:r>
            <a:r>
              <a:rPr lang="en-US" sz="3200" dirty="0"/>
              <a:t>.</a:t>
            </a:r>
          </a:p>
          <a:p>
            <a:endParaRPr lang="en-US" sz="3200" dirty="0"/>
          </a:p>
          <a:p>
            <a:pPr marL="457200" indent="-457200">
              <a:buFont typeface="Arial" panose="020B0604020202020204" pitchFamily="34" charset="0"/>
              <a:buChar char="•"/>
            </a:pPr>
            <a:r>
              <a:rPr lang="es-ES" sz="3200" dirty="0"/>
              <a:t>Elogie y recompense los comportamientos que apruebe.</a:t>
            </a:r>
            <a:r>
              <a:rPr lang="en-US" sz="3200" dirty="0"/>
              <a:t> </a:t>
            </a:r>
          </a:p>
          <a:p>
            <a:pPr marL="457200" indent="-457200">
              <a:buFont typeface="Arial" panose="020B0604020202020204" pitchFamily="34" charset="0"/>
              <a:buChar char="•"/>
            </a:pPr>
            <a:r>
              <a:rPr lang="es-ES" sz="3200" dirty="0"/>
              <a:t>Ignore los que le resulten fastidiosos</a:t>
            </a:r>
            <a:r>
              <a:rPr lang="en-US" sz="3200" dirty="0"/>
              <a:t>. </a:t>
            </a:r>
          </a:p>
          <a:p>
            <a:pPr marL="457200" indent="-457200">
              <a:buFont typeface="Arial" panose="020B0604020202020204" pitchFamily="34" charset="0"/>
              <a:buChar char="•"/>
            </a:pPr>
            <a:r>
              <a:rPr lang="es-ES" sz="3200" dirty="0"/>
              <a:t>Por ejemplo, ignore a los niños cuando griten pidiendo un juguete y elógielos cuando lo pidan amablemente. No ignore los comportamientos inseguros </a:t>
            </a:r>
            <a:r>
              <a:rPr lang="en-US" sz="3200" dirty="0"/>
              <a:t>.</a:t>
            </a:r>
          </a:p>
        </p:txBody>
      </p:sp>
      <p:pic>
        <p:nvPicPr>
          <p:cNvPr id="8" name="Graphic 7" descr="Badge 3 with solid fill">
            <a:extLst>
              <a:ext uri="{FF2B5EF4-FFF2-40B4-BE49-F238E27FC236}">
                <a16:creationId xmlns:a16="http://schemas.microsoft.com/office/drawing/2014/main" id="{7511786E-1B88-8CE6-07F0-DBAAC3EFEB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33475" y="1574200"/>
            <a:ext cx="1679384" cy="1679384"/>
          </a:xfrm>
          <a:prstGeom prst="rect">
            <a:avLst/>
          </a:prstGeom>
        </p:spPr>
      </p:pic>
      <p:pic>
        <p:nvPicPr>
          <p:cNvPr id="13" name="Picture 12" descr="Cartoon bee with megaphone">
            <a:extLst>
              <a:ext uri="{FF2B5EF4-FFF2-40B4-BE49-F238E27FC236}">
                <a16:creationId xmlns:a16="http://schemas.microsoft.com/office/drawing/2014/main" id="{E178572B-6FB7-0039-5A98-116FC5A1BA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64956" y="2298910"/>
            <a:ext cx="4876800" cy="4705350"/>
          </a:xfrm>
          <a:prstGeom prst="rect">
            <a:avLst/>
          </a:prstGeom>
        </p:spPr>
      </p:pic>
    </p:spTree>
    <p:extLst>
      <p:ext uri="{BB962C8B-B14F-4D97-AF65-F5344CB8AC3E}">
        <p14:creationId xmlns:p14="http://schemas.microsoft.com/office/powerpoint/2010/main" val="1069201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DEAF6CC-8A52-4857-8B04-619F92B05F6D}"/>
              </a:ext>
            </a:extLst>
          </p:cNvPr>
          <p:cNvSpPr/>
          <p:nvPr/>
        </p:nvSpPr>
        <p:spPr>
          <a:xfrm>
            <a:off x="1" y="556300"/>
            <a:ext cx="5542756"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2" name="object 2"/>
          <p:cNvSpPr/>
          <p:nvPr/>
        </p:nvSpPr>
        <p:spPr>
          <a:xfrm>
            <a:off x="4528271" y="556299"/>
            <a:ext cx="4791361"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4" name="object 4"/>
          <p:cNvSpPr txBox="1"/>
          <p:nvPr/>
        </p:nvSpPr>
        <p:spPr>
          <a:xfrm>
            <a:off x="361156" y="626346"/>
            <a:ext cx="9601200" cy="751488"/>
          </a:xfrm>
          <a:prstGeom prst="rect">
            <a:avLst/>
          </a:prstGeom>
        </p:spPr>
        <p:txBody>
          <a:bodyPr vert="horz" wrap="square" lIns="0" tIns="12700" rIns="0" bIns="0" rtlCol="0">
            <a:spAutoFit/>
          </a:bodyPr>
          <a:lstStyle/>
          <a:p>
            <a:pPr marL="12700">
              <a:lnSpc>
                <a:spcPct val="100000"/>
              </a:lnSpc>
              <a:spcBef>
                <a:spcPts val="100"/>
              </a:spcBef>
            </a:pPr>
            <a:r>
              <a:rPr lang="en-US" sz="4800" dirty="0" err="1">
                <a:solidFill>
                  <a:srgbClr val="FFFFFF"/>
                </a:solidFill>
                <a:latin typeface="ITCFranklinGothicStd-Book"/>
                <a:cs typeface="Source Sans Pro Light"/>
              </a:rPr>
              <a:t>Elojiar</a:t>
            </a:r>
            <a:endParaRPr lang="en-US" sz="4800" dirty="0">
              <a:cs typeface="Source Sans Pro Light"/>
            </a:endParaRPr>
          </a:p>
        </p:txBody>
      </p:sp>
      <p:sp>
        <p:nvSpPr>
          <p:cNvPr id="6" name="object 6"/>
          <p:cNvSpPr txBox="1"/>
          <p:nvPr/>
        </p:nvSpPr>
        <p:spPr>
          <a:xfrm>
            <a:off x="958669" y="1740830"/>
            <a:ext cx="16563172" cy="620683"/>
          </a:xfrm>
          <a:prstGeom prst="rect">
            <a:avLst/>
          </a:prstGeom>
        </p:spPr>
        <p:txBody>
          <a:bodyPr vert="horz" wrap="square" lIns="0" tIns="5080" rIns="0" bIns="0" rtlCol="0">
            <a:spAutoFit/>
          </a:bodyPr>
          <a:lstStyle/>
          <a:p>
            <a:pPr algn="l"/>
            <a:r>
              <a:rPr lang="es-ES" sz="4000" dirty="0">
                <a:solidFill>
                  <a:srgbClr val="1E1919"/>
                </a:solidFill>
                <a:latin typeface="ITCFranklinGothicStd-Med"/>
              </a:rPr>
              <a:t>Elogiar es decir a un niño que ha hecho algo bien o que le ha gustado.</a:t>
            </a:r>
            <a:endParaRPr lang="en-US" sz="4000" dirty="0">
              <a:cs typeface="Source Sans Pro Light"/>
            </a:endParaRPr>
          </a:p>
        </p:txBody>
      </p:sp>
      <p:sp>
        <p:nvSpPr>
          <p:cNvPr id="18" name="Rectangle 17">
            <a:extLst>
              <a:ext uri="{FF2B5EF4-FFF2-40B4-BE49-F238E27FC236}">
                <a16:creationId xmlns:a16="http://schemas.microsoft.com/office/drawing/2014/main" id="{3C1060C9-446F-41D8-8C1F-17E33F3A523D}"/>
              </a:ext>
            </a:extLst>
          </p:cNvPr>
          <p:cNvSpPr/>
          <p:nvPr/>
        </p:nvSpPr>
        <p:spPr>
          <a:xfrm>
            <a:off x="9711341" y="8738722"/>
            <a:ext cx="2954270" cy="369332"/>
          </a:xfrm>
          <a:prstGeom prst="rect">
            <a:avLst/>
          </a:prstGeom>
        </p:spPr>
        <p:txBody>
          <a:bodyPr wrap="none">
            <a:spAutoFit/>
          </a:bodyPr>
          <a:lstStyle/>
          <a:p>
            <a:r>
              <a:rPr lang="en-US">
                <a:solidFill>
                  <a:schemeClr val="bg1"/>
                </a:solidFill>
              </a:rPr>
              <a:t>Click on the model to interact</a:t>
            </a:r>
            <a:endParaRPr lang="cs-CZ">
              <a:solidFill>
                <a:schemeClr val="bg1"/>
              </a:solidFill>
            </a:endParaRPr>
          </a:p>
        </p:txBody>
      </p:sp>
      <p:pic>
        <p:nvPicPr>
          <p:cNvPr id="5" name="Picture 4">
            <a:extLst>
              <a:ext uri="{FF2B5EF4-FFF2-40B4-BE49-F238E27FC236}">
                <a16:creationId xmlns:a16="http://schemas.microsoft.com/office/drawing/2014/main" id="{D3A00083-BEF8-89C2-DC62-EFE6BAB1F1EE}"/>
              </a:ext>
            </a:extLst>
          </p:cNvPr>
          <p:cNvPicPr>
            <a:picLocks noChangeAspect="1"/>
          </p:cNvPicPr>
          <p:nvPr/>
        </p:nvPicPr>
        <p:blipFill>
          <a:blip r:embed="rId2"/>
          <a:stretch>
            <a:fillRect/>
          </a:stretch>
        </p:blipFill>
        <p:spPr>
          <a:xfrm>
            <a:off x="607111" y="9404997"/>
            <a:ext cx="4328535" cy="865707"/>
          </a:xfrm>
          <a:prstGeom prst="rect">
            <a:avLst/>
          </a:prstGeom>
        </p:spPr>
      </p:pic>
      <p:graphicFrame>
        <p:nvGraphicFramePr>
          <p:cNvPr id="7" name="Diagram 6">
            <a:extLst>
              <a:ext uri="{FF2B5EF4-FFF2-40B4-BE49-F238E27FC236}">
                <a16:creationId xmlns:a16="http://schemas.microsoft.com/office/drawing/2014/main" id="{FF30F46F-B422-BBD0-2166-BEC8D08EB163}"/>
              </a:ext>
            </a:extLst>
          </p:cNvPr>
          <p:cNvGraphicFramePr/>
          <p:nvPr>
            <p:extLst>
              <p:ext uri="{D42A27DB-BD31-4B8C-83A1-F6EECF244321}">
                <p14:modId xmlns:p14="http://schemas.microsoft.com/office/powerpoint/2010/main" val="9080570"/>
              </p:ext>
            </p:extLst>
          </p:nvPr>
        </p:nvGraphicFramePr>
        <p:xfrm>
          <a:off x="958669" y="2832100"/>
          <a:ext cx="16230600" cy="6718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1924643"/>
      </p:ext>
    </p:extLst>
  </p:cSld>
  <p:clrMapOvr>
    <a:masterClrMapping/>
  </p:clrMapOvr>
</p:sld>
</file>

<file path=ppt/theme/theme1.xml><?xml version="1.0" encoding="utf-8"?>
<a:theme xmlns:a="http://schemas.openxmlformats.org/drawingml/2006/main" name="Office Theme">
  <a:themeElements>
    <a:clrScheme name="TOPS">
      <a:dk1>
        <a:srgbClr val="222A35"/>
      </a:dk1>
      <a:lt1>
        <a:sysClr val="window" lastClr="FFFFFF"/>
      </a:lt1>
      <a:dk2>
        <a:srgbClr val="525252"/>
      </a:dk2>
      <a:lt2>
        <a:srgbClr val="B9B9B9"/>
      </a:lt2>
      <a:accent1>
        <a:srgbClr val="FF9966"/>
      </a:accent1>
      <a:accent2>
        <a:srgbClr val="009999"/>
      </a:accent2>
      <a:accent3>
        <a:srgbClr val="808080"/>
      </a:accent3>
      <a:accent4>
        <a:srgbClr val="FF9966"/>
      </a:accent4>
      <a:accent5>
        <a:srgbClr val="44546A"/>
      </a:accent5>
      <a:accent6>
        <a:srgbClr val="336699"/>
      </a:accent6>
      <a:hlink>
        <a:srgbClr val="FF5D0C"/>
      </a:hlink>
      <a:folHlink>
        <a:srgbClr val="0072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havior of space object - by Lifeliqe.potx" id="{B9C66860-991F-4B9E-BE24-F67EBFE187B1}" vid="{CE56F777-F8E9-4D01-B2D2-2BFB7FC9D4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Behavior of space objects</Template>
  <TotalTime>562</TotalTime>
  <Words>1984</Words>
  <Application>Microsoft Office PowerPoint</Application>
  <PresentationFormat>Custom</PresentationFormat>
  <Paragraphs>165</Paragraphs>
  <Slides>16</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AtlasGrotesk</vt:lpstr>
      <vt:lpstr>Calibri</vt:lpstr>
      <vt:lpstr>Calibri Light</vt:lpstr>
      <vt:lpstr>ITCFranklinGothicStd-Book</vt:lpstr>
      <vt:lpstr>ITCFranklinGothicStd-Med</vt:lpstr>
      <vt:lpstr>Lucida Sans</vt:lpstr>
      <vt:lpstr>Palatino Linotype</vt:lpstr>
      <vt:lpstr>Source Sans Pro</vt:lpstr>
      <vt:lpstr>Source Sans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Condol</dc:creator>
  <cp:lastModifiedBy>Cruz Aguayo, Natalia</cp:lastModifiedBy>
  <cp:revision>41</cp:revision>
  <dcterms:created xsi:type="dcterms:W3CDTF">2022-09-15T14:51:24Z</dcterms:created>
  <dcterms:modified xsi:type="dcterms:W3CDTF">2023-09-19T16:10:50Z</dcterms:modified>
</cp:coreProperties>
</file>