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0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1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2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6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1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2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5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2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9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B65C-1EAD-45A8-A2DD-3690A5641E1A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0281-1A43-44D6-B864-ADBD36359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04800"/>
            <a:ext cx="7611247" cy="607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338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Medical 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MUSC User</dc:creator>
  <cp:lastModifiedBy>Dueweke, Aubrey</cp:lastModifiedBy>
  <cp:revision>1</cp:revision>
  <dcterms:created xsi:type="dcterms:W3CDTF">2018-10-17T14:34:11Z</dcterms:created>
  <dcterms:modified xsi:type="dcterms:W3CDTF">2019-08-21T17:57:53Z</dcterms:modified>
</cp:coreProperties>
</file>