
<file path=[Content_Types].xml><?xml version="1.0" encoding="utf-8"?>
<Types xmlns="http://schemas.openxmlformats.org/package/2006/content-types">
  <Default Extension="bin" ContentType="application/vnd.ms-office.activeX"/>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activeX/activeX9.xml" ContentType="application/vnd.ms-office.activeX+xml"/>
  <Override PartName="/ppt/activeX/activeX10.xml" ContentType="application/vnd.ms-office.activeX+xml"/>
  <Override PartName="/ppt/activeX/activeX11.xml" ContentType="application/vnd.ms-office.activeX+xml"/>
  <Override PartName="/ppt/activeX/activeX12.xml" ContentType="application/vnd.ms-office.activeX+xml"/>
  <Override PartName="/ppt/activeX/activeX13.xml" ContentType="application/vnd.ms-office.activeX+xml"/>
  <Override PartName="/ppt/activeX/activeX14.xml" ContentType="application/vnd.ms-office.activeX+xml"/>
  <Override PartName="/ppt/activeX/activeX15.xml" ContentType="application/vnd.ms-office.activeX+xml"/>
  <Override PartName="/ppt/activeX/activeX16.xml" ContentType="application/vnd.ms-office.activeX+xml"/>
  <Override PartName="/ppt/activeX/activeX17.xml" ContentType="application/vnd.ms-office.activeX+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0"/>
  </p:notesMasterIdLst>
  <p:sldIdLst>
    <p:sldId id="256" r:id="rId5"/>
    <p:sldId id="258" r:id="rId6"/>
    <p:sldId id="259" r:id="rId7"/>
    <p:sldId id="278" r:id="rId8"/>
    <p:sldId id="273" r:id="rId9"/>
    <p:sldId id="260" r:id="rId10"/>
    <p:sldId id="279" r:id="rId11"/>
    <p:sldId id="280" r:id="rId12"/>
    <p:sldId id="281" r:id="rId13"/>
    <p:sldId id="282" r:id="rId14"/>
    <p:sldId id="283" r:id="rId15"/>
    <p:sldId id="284" r:id="rId16"/>
    <p:sldId id="285" r:id="rId17"/>
    <p:sldId id="271" r:id="rId18"/>
    <p:sldId id="27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33768E-FA6C-45DF-947D-07A4A25E9DA8}" v="5" dt="2023-06-08T14:57:52.9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718"/>
  </p:normalViewPr>
  <p:slideViewPr>
    <p:cSldViewPr snapToGrid="0">
      <p:cViewPr varScale="1">
        <p:scale>
          <a:sx n="118" d="100"/>
          <a:sy n="118" d="100"/>
        </p:scale>
        <p:origin x="848" y="200"/>
      </p:cViewPr>
      <p:guideLst/>
    </p:cSldViewPr>
  </p:slideViewPr>
  <p:notesTextViewPr>
    <p:cViewPr>
      <p:scale>
        <a:sx n="1" d="1"/>
        <a:sy n="1" d="1"/>
      </p:scale>
      <p:origin x="0" y="0"/>
    </p:cViewPr>
  </p:notesTextViewPr>
  <p:sorterViewPr>
    <p:cViewPr>
      <p:scale>
        <a:sx n="126" d="100"/>
        <a:sy n="12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14.xml.rels><?xml version="1.0" encoding="UTF-8" standalone="yes"?>
<Relationships xmlns="http://schemas.openxmlformats.org/package/2006/relationships"><Relationship Id="rId1" Type="http://schemas.microsoft.com/office/2006/relationships/activeXControlBinary" Target="activeX14.bin"/></Relationships>
</file>

<file path=ppt/activeX/_rels/activeX15.xml.rels><?xml version="1.0" encoding="UTF-8" standalone="yes"?>
<Relationships xmlns="http://schemas.openxmlformats.org/package/2006/relationships"><Relationship Id="rId1" Type="http://schemas.microsoft.com/office/2006/relationships/activeXControlBinary" Target="activeX15.bin"/></Relationships>
</file>

<file path=ppt/activeX/_rels/activeX16.xml.rels><?xml version="1.0" encoding="UTF-8" standalone="yes"?>
<Relationships xmlns="http://schemas.openxmlformats.org/package/2006/relationships"><Relationship Id="rId1" Type="http://schemas.microsoft.com/office/2006/relationships/activeXControlBinary" Target="activeX16.bin"/></Relationships>
</file>

<file path=ppt/activeX/_rels/activeX17.xml.rels><?xml version="1.0" encoding="UTF-8" standalone="yes"?>
<Relationships xmlns="http://schemas.openxmlformats.org/package/2006/relationships"><Relationship Id="rId1" Type="http://schemas.microsoft.com/office/2006/relationships/activeXControlBinary" Target="activeX17.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8BD21D40-EC42-11CE-9E0D-00AA006002F3}" ax:persistence="persistStorage" r:id="rId1"/>
</file>

<file path=ppt/activeX/activeX10.xml><?xml version="1.0" encoding="utf-8"?>
<ax:ocx xmlns:ax="http://schemas.microsoft.com/office/2006/activeX" xmlns:r="http://schemas.openxmlformats.org/officeDocument/2006/relationships" ax:classid="{8BD21D40-EC42-11CE-9E0D-00AA006002F3}" ax:persistence="persistStorage" r:id="rId1"/>
</file>

<file path=ppt/activeX/activeX11.xml><?xml version="1.0" encoding="utf-8"?>
<ax:ocx xmlns:ax="http://schemas.microsoft.com/office/2006/activeX" xmlns:r="http://schemas.openxmlformats.org/officeDocument/2006/relationships" ax:classid="{8BD21D40-EC42-11CE-9E0D-00AA006002F3}" ax:persistence="persistStorage" r:id="rId1"/>
</file>

<file path=ppt/activeX/activeX12.xml><?xml version="1.0" encoding="utf-8"?>
<ax:ocx xmlns:ax="http://schemas.microsoft.com/office/2006/activeX" xmlns:r="http://schemas.openxmlformats.org/officeDocument/2006/relationships" ax:classid="{8BD21D40-EC42-11CE-9E0D-00AA006002F3}" ax:persistence="persistStorage" r:id="rId1"/>
</file>

<file path=ppt/activeX/activeX13.xml><?xml version="1.0" encoding="utf-8"?>
<ax:ocx xmlns:ax="http://schemas.microsoft.com/office/2006/activeX" xmlns:r="http://schemas.openxmlformats.org/officeDocument/2006/relationships" ax:classid="{8BD21D40-EC42-11CE-9E0D-00AA006002F3}" ax:persistence="persistStorage" r:id="rId1"/>
</file>

<file path=ppt/activeX/activeX14.xml><?xml version="1.0" encoding="utf-8"?>
<ax:ocx xmlns:ax="http://schemas.microsoft.com/office/2006/activeX" xmlns:r="http://schemas.openxmlformats.org/officeDocument/2006/relationships" ax:classid="{8BD21D40-EC42-11CE-9E0D-00AA006002F3}" ax:persistence="persistStorage" r:id="rId1"/>
</file>

<file path=ppt/activeX/activeX15.xml><?xml version="1.0" encoding="utf-8"?>
<ax:ocx xmlns:ax="http://schemas.microsoft.com/office/2006/activeX" xmlns:r="http://schemas.openxmlformats.org/officeDocument/2006/relationships" ax:classid="{8BD21D40-EC42-11CE-9E0D-00AA006002F3}" ax:persistence="persistStorage" r:id="rId1"/>
</file>

<file path=ppt/activeX/activeX16.xml><?xml version="1.0" encoding="utf-8"?>
<ax:ocx xmlns:ax="http://schemas.microsoft.com/office/2006/activeX" xmlns:r="http://schemas.openxmlformats.org/officeDocument/2006/relationships" ax:classid="{8BD21D40-EC42-11CE-9E0D-00AA006002F3}" ax:persistence="persistStorage" r:id="rId1"/>
</file>

<file path=ppt/activeX/activeX17.xml><?xml version="1.0" encoding="utf-8"?>
<ax:ocx xmlns:ax="http://schemas.microsoft.com/office/2006/activeX" xmlns:r="http://schemas.openxmlformats.org/officeDocument/2006/relationships" ax:classid="{8BD21D40-EC42-11CE-9E0D-00AA006002F3}" ax:persistence="persistStorage" r:id="rId1"/>
</file>

<file path=ppt/activeX/activeX2.xml><?xml version="1.0" encoding="utf-8"?>
<ax:ocx xmlns:ax="http://schemas.microsoft.com/office/2006/activeX" xmlns:r="http://schemas.openxmlformats.org/officeDocument/2006/relationships" ax:classid="{8BD21D40-EC42-11CE-9E0D-00AA006002F3}" ax:persistence="persistStorage" r:id="rId1"/>
</file>

<file path=ppt/activeX/activeX3.xml><?xml version="1.0" encoding="utf-8"?>
<ax:ocx xmlns:ax="http://schemas.microsoft.com/office/2006/activeX" xmlns:r="http://schemas.openxmlformats.org/officeDocument/2006/relationships" ax:classid="{8BD21D40-EC42-11CE-9E0D-00AA006002F3}" ax:persistence="persistStorage" r:id="rId1"/>
</file>

<file path=ppt/activeX/activeX4.xml><?xml version="1.0" encoding="utf-8"?>
<ax:ocx xmlns:ax="http://schemas.microsoft.com/office/2006/activeX" xmlns:r="http://schemas.openxmlformats.org/officeDocument/2006/relationships" ax:classid="{8BD21D40-EC42-11CE-9E0D-00AA006002F3}" ax:persistence="persistStorage" r:id="rId1"/>
</file>

<file path=ppt/activeX/activeX5.xml><?xml version="1.0" encoding="utf-8"?>
<ax:ocx xmlns:ax="http://schemas.microsoft.com/office/2006/activeX" xmlns:r="http://schemas.openxmlformats.org/officeDocument/2006/relationships" ax:classid="{8BD21D40-EC42-11CE-9E0D-00AA006002F3}" ax:persistence="persistStorage" r:id="rId1"/>
</file>

<file path=ppt/activeX/activeX6.xml><?xml version="1.0" encoding="utf-8"?>
<ax:ocx xmlns:ax="http://schemas.microsoft.com/office/2006/activeX" xmlns:r="http://schemas.openxmlformats.org/officeDocument/2006/relationships" ax:classid="{8BD21D40-EC42-11CE-9E0D-00AA006002F3}" ax:persistence="persistStorage" r:id="rId1"/>
</file>

<file path=ppt/activeX/activeX7.xml><?xml version="1.0" encoding="utf-8"?>
<ax:ocx xmlns:ax="http://schemas.microsoft.com/office/2006/activeX" xmlns:r="http://schemas.openxmlformats.org/officeDocument/2006/relationships" ax:classid="{8BD21D40-EC42-11CE-9E0D-00AA006002F3}" ax:persistence="persistStorage" r:id="rId1"/>
</file>

<file path=ppt/activeX/activeX8.xml><?xml version="1.0" encoding="utf-8"?>
<ax:ocx xmlns:ax="http://schemas.microsoft.com/office/2006/activeX" xmlns:r="http://schemas.openxmlformats.org/officeDocument/2006/relationships" ax:classid="{8BD21D40-EC42-11CE-9E0D-00AA006002F3}" ax:persistence="persistStorage" r:id="rId1"/>
</file>

<file path=ppt/activeX/activeX9.xml><?xml version="1.0" encoding="utf-8"?>
<ax:ocx xmlns:ax="http://schemas.microsoft.com/office/2006/activeX" xmlns:r="http://schemas.openxmlformats.org/officeDocument/2006/relationships" ax:classid="{8BD21D10-EC42-11CE-9E0D-00AA006002F3}" ax:persistence="persistStorage" r:id="rId1"/>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a Condol" userId="s5ftpjmhZvTPxQ+RDt52o2Rwabu0wbQlz888qVaub6c=" providerId="None" clId="Web-{EB33768E-FA6C-45DF-947D-07A4A25E9DA8}"/>
    <pc:docChg chg="modSld">
      <pc:chgData name="Paula Condol" userId="s5ftpjmhZvTPxQ+RDt52o2Rwabu0wbQlz888qVaub6c=" providerId="None" clId="Web-{EB33768E-FA6C-45DF-947D-07A4A25E9DA8}" dt="2023-06-08T14:57:47.453" v="3" actId="20577"/>
      <pc:docMkLst>
        <pc:docMk/>
      </pc:docMkLst>
      <pc:sldChg chg="modSp">
        <pc:chgData name="Paula Condol" userId="s5ftpjmhZvTPxQ+RDt52o2Rwabu0wbQlz888qVaub6c=" providerId="None" clId="Web-{EB33768E-FA6C-45DF-947D-07A4A25E9DA8}" dt="2023-06-08T14:57:47.453" v="3" actId="20577"/>
        <pc:sldMkLst>
          <pc:docMk/>
          <pc:sldMk cId="47398972" sldId="285"/>
        </pc:sldMkLst>
        <pc:spChg chg="mod">
          <ac:chgData name="Paula Condol" userId="s5ftpjmhZvTPxQ+RDt52o2Rwabu0wbQlz888qVaub6c=" providerId="None" clId="Web-{EB33768E-FA6C-45DF-947D-07A4A25E9DA8}" dt="2023-06-08T14:57:47.453" v="3" actId="20577"/>
          <ac:spMkLst>
            <pc:docMk/>
            <pc:sldMk cId="47398972" sldId="285"/>
            <ac:spMk id="2" creationId="{F96F75DE-8A44-4EC5-83C6-95BDDF10DFD9}"/>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6" Type="http://schemas.openxmlformats.org/officeDocument/2006/relationships/image" Target="../media/image18.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diagrams/_rels/data10.xml.rels><?xml version="1.0" encoding="UTF-8" standalone="yes"?>
<Relationships xmlns="http://schemas.openxmlformats.org/package/2006/relationships"><Relationship Id="rId8" Type="http://schemas.openxmlformats.org/officeDocument/2006/relationships/image" Target="../media/image28.svg"/><Relationship Id="rId13" Type="http://schemas.openxmlformats.org/officeDocument/2006/relationships/image" Target="../media/image33.png"/><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image" Target="../media/image32.svg"/><Relationship Id="rId2" Type="http://schemas.openxmlformats.org/officeDocument/2006/relationships/image" Target="../media/image22.svg"/><Relationship Id="rId16" Type="http://schemas.openxmlformats.org/officeDocument/2006/relationships/image" Target="../media/image36.svg"/><Relationship Id="rId1" Type="http://schemas.openxmlformats.org/officeDocument/2006/relationships/image" Target="../media/image21.png"/><Relationship Id="rId6" Type="http://schemas.openxmlformats.org/officeDocument/2006/relationships/image" Target="../media/image26.svg"/><Relationship Id="rId11" Type="http://schemas.openxmlformats.org/officeDocument/2006/relationships/image" Target="../media/image31.png"/><Relationship Id="rId5" Type="http://schemas.openxmlformats.org/officeDocument/2006/relationships/image" Target="../media/image25.png"/><Relationship Id="rId15" Type="http://schemas.openxmlformats.org/officeDocument/2006/relationships/image" Target="../media/image35.png"/><Relationship Id="rId10" Type="http://schemas.openxmlformats.org/officeDocument/2006/relationships/image" Target="../media/image30.svg"/><Relationship Id="rId4" Type="http://schemas.openxmlformats.org/officeDocument/2006/relationships/image" Target="../media/image24.svg"/><Relationship Id="rId9" Type="http://schemas.openxmlformats.org/officeDocument/2006/relationships/image" Target="../media/image29.png"/><Relationship Id="rId14" Type="http://schemas.openxmlformats.org/officeDocument/2006/relationships/image" Target="../media/image34.svg"/></Relationships>
</file>

<file path=ppt/diagrams/_rels/data2.xml.rels><?xml version="1.0" encoding="UTF-8" standalone="yes"?>
<Relationships xmlns="http://schemas.openxmlformats.org/package/2006/relationships"><Relationship Id="rId2" Type="http://schemas.openxmlformats.org/officeDocument/2006/relationships/image" Target="../media/image4.svg"/><Relationship Id="rId1" Type="http://schemas.openxmlformats.org/officeDocument/2006/relationships/image" Target="../media/image3.png"/></Relationships>
</file>

<file path=ppt/diagrams/_rels/data3.xml.rels><?xml version="1.0" encoding="UTF-8" standalone="yes"?>
<Relationships xmlns="http://schemas.openxmlformats.org/package/2006/relationships"><Relationship Id="rId2" Type="http://schemas.openxmlformats.org/officeDocument/2006/relationships/image" Target="../media/image6.svg"/><Relationship Id="rId1" Type="http://schemas.openxmlformats.org/officeDocument/2006/relationships/image" Target="../media/image5.png"/></Relationships>
</file>

<file path=ppt/diagrams/_rels/data4.xml.rels><?xml version="1.0" encoding="UTF-8" standalone="yes"?>
<Relationships xmlns="http://schemas.openxmlformats.org/package/2006/relationships"><Relationship Id="rId2" Type="http://schemas.openxmlformats.org/officeDocument/2006/relationships/image" Target="../media/image8.svg"/><Relationship Id="rId1" Type="http://schemas.openxmlformats.org/officeDocument/2006/relationships/image" Target="../media/image7.png"/></Relationships>
</file>

<file path=ppt/diagrams/_rels/data5.xml.rels><?xml version="1.0" encoding="UTF-8" standalone="yes"?>
<Relationships xmlns="http://schemas.openxmlformats.org/package/2006/relationships"><Relationship Id="rId2" Type="http://schemas.openxmlformats.org/officeDocument/2006/relationships/image" Target="../media/image10.svg"/><Relationship Id="rId1" Type="http://schemas.openxmlformats.org/officeDocument/2006/relationships/image" Target="../media/image9.png"/></Relationships>
</file>

<file path=ppt/diagrams/_rels/data6.xml.rels><?xml version="1.0" encoding="UTF-8" standalone="yes"?>
<Relationships xmlns="http://schemas.openxmlformats.org/package/2006/relationships"><Relationship Id="rId2" Type="http://schemas.openxmlformats.org/officeDocument/2006/relationships/image" Target="../media/image12.svg"/><Relationship Id="rId1" Type="http://schemas.openxmlformats.org/officeDocument/2006/relationships/image" Target="../media/image11.png"/></Relationships>
</file>

<file path=ppt/diagrams/_rels/data7.xml.rels><?xml version="1.0" encoding="UTF-8" standalone="yes"?>
<Relationships xmlns="http://schemas.openxmlformats.org/package/2006/relationships"><Relationship Id="rId2" Type="http://schemas.openxmlformats.org/officeDocument/2006/relationships/image" Target="../media/image14.svg"/><Relationship Id="rId1" Type="http://schemas.openxmlformats.org/officeDocument/2006/relationships/image" Target="../media/image13.png"/></Relationships>
</file>

<file path=ppt/diagrams/_rels/data8.xml.rels><?xml version="1.0" encoding="UTF-8" standalone="yes"?>
<Relationships xmlns="http://schemas.openxmlformats.org/package/2006/relationships"><Relationship Id="rId2" Type="http://schemas.openxmlformats.org/officeDocument/2006/relationships/image" Target="../media/image16.svg"/><Relationship Id="rId1" Type="http://schemas.openxmlformats.org/officeDocument/2006/relationships/image" Target="../media/image15.png"/></Relationships>
</file>

<file path=ppt/diagrams/_rels/data9.xml.rels><?xml version="1.0" encoding="UTF-8" standalone="yes"?>
<Relationships xmlns="http://schemas.openxmlformats.org/package/2006/relationships"><Relationship Id="rId2" Type="http://schemas.openxmlformats.org/officeDocument/2006/relationships/image" Target="../media/image18.svg"/><Relationship Id="rId1" Type="http://schemas.openxmlformats.org/officeDocument/2006/relationships/image" Target="../media/image17.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6" Type="http://schemas.openxmlformats.org/officeDocument/2006/relationships/image" Target="../media/image18.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diagrams/_rels/drawing10.xml.rels><?xml version="1.0" encoding="UTF-8" standalone="yes"?>
<Relationships xmlns="http://schemas.openxmlformats.org/package/2006/relationships"><Relationship Id="rId8" Type="http://schemas.openxmlformats.org/officeDocument/2006/relationships/image" Target="../media/image28.svg"/><Relationship Id="rId13" Type="http://schemas.openxmlformats.org/officeDocument/2006/relationships/image" Target="../media/image33.png"/><Relationship Id="rId3" Type="http://schemas.openxmlformats.org/officeDocument/2006/relationships/image" Target="../media/image23.png"/><Relationship Id="rId7" Type="http://schemas.openxmlformats.org/officeDocument/2006/relationships/image" Target="../media/image27.png"/><Relationship Id="rId12" Type="http://schemas.openxmlformats.org/officeDocument/2006/relationships/image" Target="../media/image32.svg"/><Relationship Id="rId2" Type="http://schemas.openxmlformats.org/officeDocument/2006/relationships/image" Target="../media/image22.svg"/><Relationship Id="rId16" Type="http://schemas.openxmlformats.org/officeDocument/2006/relationships/image" Target="../media/image36.svg"/><Relationship Id="rId1" Type="http://schemas.openxmlformats.org/officeDocument/2006/relationships/image" Target="../media/image21.png"/><Relationship Id="rId6" Type="http://schemas.openxmlformats.org/officeDocument/2006/relationships/image" Target="../media/image26.svg"/><Relationship Id="rId11" Type="http://schemas.openxmlformats.org/officeDocument/2006/relationships/image" Target="../media/image31.png"/><Relationship Id="rId5" Type="http://schemas.openxmlformats.org/officeDocument/2006/relationships/image" Target="../media/image25.png"/><Relationship Id="rId15" Type="http://schemas.openxmlformats.org/officeDocument/2006/relationships/image" Target="../media/image35.png"/><Relationship Id="rId10" Type="http://schemas.openxmlformats.org/officeDocument/2006/relationships/image" Target="../media/image30.svg"/><Relationship Id="rId4" Type="http://schemas.openxmlformats.org/officeDocument/2006/relationships/image" Target="../media/image24.svg"/><Relationship Id="rId9" Type="http://schemas.openxmlformats.org/officeDocument/2006/relationships/image" Target="../media/image29.png"/><Relationship Id="rId14" Type="http://schemas.openxmlformats.org/officeDocument/2006/relationships/image" Target="../media/image34.svg"/></Relationships>
</file>

<file path=ppt/diagrams/_rels/drawing2.xml.rels><?xml version="1.0" encoding="UTF-8" standalone="yes"?>
<Relationships xmlns="http://schemas.openxmlformats.org/package/2006/relationships"><Relationship Id="rId2" Type="http://schemas.openxmlformats.org/officeDocument/2006/relationships/image" Target="../media/image4.svg"/><Relationship Id="rId1" Type="http://schemas.openxmlformats.org/officeDocument/2006/relationships/image" Target="../media/image3.png"/></Relationships>
</file>

<file path=ppt/diagrams/_rels/drawing3.xml.rels><?xml version="1.0" encoding="UTF-8" standalone="yes"?>
<Relationships xmlns="http://schemas.openxmlformats.org/package/2006/relationships"><Relationship Id="rId2" Type="http://schemas.openxmlformats.org/officeDocument/2006/relationships/image" Target="../media/image6.svg"/><Relationship Id="rId1" Type="http://schemas.openxmlformats.org/officeDocument/2006/relationships/image" Target="../media/image5.png"/></Relationships>
</file>

<file path=ppt/diagrams/_rels/drawing4.xml.rels><?xml version="1.0" encoding="UTF-8" standalone="yes"?>
<Relationships xmlns="http://schemas.openxmlformats.org/package/2006/relationships"><Relationship Id="rId2" Type="http://schemas.openxmlformats.org/officeDocument/2006/relationships/image" Target="../media/image8.svg"/><Relationship Id="rId1" Type="http://schemas.openxmlformats.org/officeDocument/2006/relationships/image" Target="../media/image7.png"/></Relationships>
</file>

<file path=ppt/diagrams/_rels/drawing5.xml.rels><?xml version="1.0" encoding="UTF-8" standalone="yes"?>
<Relationships xmlns="http://schemas.openxmlformats.org/package/2006/relationships"><Relationship Id="rId2" Type="http://schemas.openxmlformats.org/officeDocument/2006/relationships/image" Target="../media/image10.svg"/><Relationship Id="rId1" Type="http://schemas.openxmlformats.org/officeDocument/2006/relationships/image" Target="../media/image9.png"/></Relationships>
</file>

<file path=ppt/diagrams/_rels/drawing6.xml.rels><?xml version="1.0" encoding="UTF-8" standalone="yes"?>
<Relationships xmlns="http://schemas.openxmlformats.org/package/2006/relationships"><Relationship Id="rId2" Type="http://schemas.openxmlformats.org/officeDocument/2006/relationships/image" Target="../media/image12.svg"/><Relationship Id="rId1" Type="http://schemas.openxmlformats.org/officeDocument/2006/relationships/image" Target="../media/image11.png"/></Relationships>
</file>

<file path=ppt/diagrams/_rels/drawing7.xml.rels><?xml version="1.0" encoding="UTF-8" standalone="yes"?>
<Relationships xmlns="http://schemas.openxmlformats.org/package/2006/relationships"><Relationship Id="rId2" Type="http://schemas.openxmlformats.org/officeDocument/2006/relationships/image" Target="../media/image14.svg"/><Relationship Id="rId1" Type="http://schemas.openxmlformats.org/officeDocument/2006/relationships/image" Target="../media/image13.png"/></Relationships>
</file>

<file path=ppt/diagrams/_rels/drawing8.xml.rels><?xml version="1.0" encoding="UTF-8" standalone="yes"?>
<Relationships xmlns="http://schemas.openxmlformats.org/package/2006/relationships"><Relationship Id="rId2" Type="http://schemas.openxmlformats.org/officeDocument/2006/relationships/image" Target="../media/image16.svg"/><Relationship Id="rId1" Type="http://schemas.openxmlformats.org/officeDocument/2006/relationships/image" Target="../media/image15.png"/></Relationships>
</file>

<file path=ppt/diagrams/_rels/drawing9.xml.rels><?xml version="1.0" encoding="UTF-8" standalone="yes"?>
<Relationships xmlns="http://schemas.openxmlformats.org/package/2006/relationships"><Relationship Id="rId2" Type="http://schemas.openxmlformats.org/officeDocument/2006/relationships/image" Target="../media/image18.svg"/><Relationship Id="rId1" Type="http://schemas.openxmlformats.org/officeDocument/2006/relationships/image" Target="../media/image17.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675A76-2441-4F7A-B7EE-EACB2961404A}" type="doc">
      <dgm:prSet loTypeId="urn:microsoft.com/office/officeart/2005/8/layout/bList2" loCatId="list" qsTypeId="urn:microsoft.com/office/officeart/2005/8/quickstyle/simple1" qsCatId="simple" csTypeId="urn:microsoft.com/office/officeart/2005/8/colors/accent1_2" csCatId="accent1" phldr="1"/>
      <dgm:spPr/>
    </dgm:pt>
    <dgm:pt modelId="{266FF73D-03A6-4147-B120-7803B932BC6D}">
      <dgm:prSet phldrT="[Text]"/>
      <dgm:spPr/>
      <dgm:t>
        <a:bodyPr/>
        <a:lstStyle/>
        <a:p>
          <a:r>
            <a:rPr lang="en-US" dirty="0"/>
            <a:t>Relaxation Skills</a:t>
          </a:r>
        </a:p>
      </dgm:t>
    </dgm:pt>
    <dgm:pt modelId="{95A2527C-4958-453A-BD19-DCDC025D506E}" type="parTrans" cxnId="{110754BA-3F8D-49C6-9A1D-1A94DD3344CF}">
      <dgm:prSet/>
      <dgm:spPr/>
      <dgm:t>
        <a:bodyPr/>
        <a:lstStyle/>
        <a:p>
          <a:endParaRPr lang="en-US"/>
        </a:p>
      </dgm:t>
    </dgm:pt>
    <dgm:pt modelId="{A73F0634-AD56-4D05-801E-722F08331E3C}" type="sibTrans" cxnId="{110754BA-3F8D-49C6-9A1D-1A94DD3344CF}">
      <dgm:prSet/>
      <dgm:spPr/>
      <dgm:t>
        <a:bodyPr/>
        <a:lstStyle/>
        <a:p>
          <a:endParaRPr lang="en-US"/>
        </a:p>
      </dgm:t>
    </dgm:pt>
    <dgm:pt modelId="{A5804719-12E4-4241-BC4D-3A2FF17F0492}">
      <dgm:prSet phldrT="[Text]"/>
      <dgm:spPr/>
      <dgm:t>
        <a:bodyPr/>
        <a:lstStyle/>
        <a:p>
          <a:r>
            <a:rPr lang="en-US" dirty="0"/>
            <a:t>Mindful Distraction</a:t>
          </a:r>
        </a:p>
      </dgm:t>
    </dgm:pt>
    <dgm:pt modelId="{0E902FAC-AA86-46BF-BC3B-5B5DF1CAC16F}" type="parTrans" cxnId="{4D2C61F9-BD70-4DE4-85EC-1E342E95B841}">
      <dgm:prSet/>
      <dgm:spPr/>
      <dgm:t>
        <a:bodyPr/>
        <a:lstStyle/>
        <a:p>
          <a:endParaRPr lang="en-US"/>
        </a:p>
      </dgm:t>
    </dgm:pt>
    <dgm:pt modelId="{8A417FD8-DD09-4455-81F8-BD42CB2A679E}" type="sibTrans" cxnId="{4D2C61F9-BD70-4DE4-85EC-1E342E95B841}">
      <dgm:prSet/>
      <dgm:spPr/>
      <dgm:t>
        <a:bodyPr/>
        <a:lstStyle/>
        <a:p>
          <a:endParaRPr lang="en-US"/>
        </a:p>
      </dgm:t>
    </dgm:pt>
    <dgm:pt modelId="{D8468B90-DE6C-4BA9-A6E6-71C7E680A761}">
      <dgm:prSet phldrT="[Text]"/>
      <dgm:spPr/>
      <dgm:t>
        <a:bodyPr/>
        <a:lstStyle/>
        <a:p>
          <a:r>
            <a:rPr lang="en-US" dirty="0"/>
            <a:t>Groundings Skills</a:t>
          </a:r>
        </a:p>
      </dgm:t>
    </dgm:pt>
    <dgm:pt modelId="{EB0F8F9B-0D75-4E38-8044-4AA0FAFB786B}" type="parTrans" cxnId="{A6C82CA4-B33F-4F06-BE2A-F506F96D3E0C}">
      <dgm:prSet/>
      <dgm:spPr/>
      <dgm:t>
        <a:bodyPr/>
        <a:lstStyle/>
        <a:p>
          <a:endParaRPr lang="en-US"/>
        </a:p>
      </dgm:t>
    </dgm:pt>
    <dgm:pt modelId="{831DC6D5-CCC7-4FB4-8AB5-0431843F38E9}" type="sibTrans" cxnId="{A6C82CA4-B33F-4F06-BE2A-F506F96D3E0C}">
      <dgm:prSet/>
      <dgm:spPr/>
      <dgm:t>
        <a:bodyPr/>
        <a:lstStyle/>
        <a:p>
          <a:endParaRPr lang="en-US"/>
        </a:p>
      </dgm:t>
    </dgm:pt>
    <dgm:pt modelId="{60B0509A-4741-42FD-AFE2-DAFBA45DBD5F}">
      <dgm:prSet phldrT="[Text]"/>
      <dgm:spPr/>
      <dgm:t>
        <a:bodyPr/>
        <a:lstStyle/>
        <a:p>
          <a:r>
            <a:rPr lang="en-US" dirty="0"/>
            <a:t>Emotional/Physical Release</a:t>
          </a:r>
        </a:p>
      </dgm:t>
    </dgm:pt>
    <dgm:pt modelId="{D94CCA78-51F2-4E24-9F87-C3E62DA889FC}" type="parTrans" cxnId="{2FAD484A-5A7B-486B-9A81-18AB12748543}">
      <dgm:prSet/>
      <dgm:spPr/>
      <dgm:t>
        <a:bodyPr/>
        <a:lstStyle/>
        <a:p>
          <a:endParaRPr lang="en-US"/>
        </a:p>
      </dgm:t>
    </dgm:pt>
    <dgm:pt modelId="{D1B09775-7D8C-445F-AE91-2E7C7BDC7D13}" type="sibTrans" cxnId="{2FAD484A-5A7B-486B-9A81-18AB12748543}">
      <dgm:prSet/>
      <dgm:spPr/>
      <dgm:t>
        <a:bodyPr/>
        <a:lstStyle/>
        <a:p>
          <a:endParaRPr lang="en-US"/>
        </a:p>
      </dgm:t>
    </dgm:pt>
    <dgm:pt modelId="{6503D469-76FF-469E-B6B8-9FA8B5B5486C}">
      <dgm:prSet phldrT="[Text]"/>
      <dgm:spPr/>
      <dgm:t>
        <a:bodyPr/>
        <a:lstStyle/>
        <a:p>
          <a:r>
            <a:rPr lang="en-US" dirty="0"/>
            <a:t>Shifting Mindset/Thoughts</a:t>
          </a:r>
        </a:p>
      </dgm:t>
    </dgm:pt>
    <dgm:pt modelId="{93CEEF72-284D-493A-84E9-C710426E75EE}" type="parTrans" cxnId="{1C2ED7ED-4481-4A5B-B16F-AAD25A6E6320}">
      <dgm:prSet/>
      <dgm:spPr/>
      <dgm:t>
        <a:bodyPr/>
        <a:lstStyle/>
        <a:p>
          <a:endParaRPr lang="en-US"/>
        </a:p>
      </dgm:t>
    </dgm:pt>
    <dgm:pt modelId="{C0EACAEF-2056-4E79-8415-50C783253488}" type="sibTrans" cxnId="{1C2ED7ED-4481-4A5B-B16F-AAD25A6E6320}">
      <dgm:prSet/>
      <dgm:spPr/>
      <dgm:t>
        <a:bodyPr/>
        <a:lstStyle/>
        <a:p>
          <a:endParaRPr lang="en-US"/>
        </a:p>
      </dgm:t>
    </dgm:pt>
    <dgm:pt modelId="{4E7E62AF-2CB1-492A-BA96-C77C4F2FDD99}">
      <dgm:prSet phldrT="[Text]"/>
      <dgm:spPr/>
      <dgm:t>
        <a:bodyPr/>
        <a:lstStyle/>
        <a:p>
          <a:r>
            <a:rPr lang="en-US" dirty="0"/>
            <a:t>Healthy Habits</a:t>
          </a:r>
        </a:p>
      </dgm:t>
    </dgm:pt>
    <dgm:pt modelId="{833849FD-B6F5-4743-9A95-7D150869E3E9}" type="parTrans" cxnId="{41D9A5DE-3A8E-4E18-AC68-9FCCC7BA606A}">
      <dgm:prSet/>
      <dgm:spPr/>
      <dgm:t>
        <a:bodyPr/>
        <a:lstStyle/>
        <a:p>
          <a:endParaRPr lang="en-US"/>
        </a:p>
      </dgm:t>
    </dgm:pt>
    <dgm:pt modelId="{F87C90E4-DFB3-4AE5-8FF7-99D1E08534AE}" type="sibTrans" cxnId="{41D9A5DE-3A8E-4E18-AC68-9FCCC7BA606A}">
      <dgm:prSet/>
      <dgm:spPr/>
      <dgm:t>
        <a:bodyPr/>
        <a:lstStyle/>
        <a:p>
          <a:endParaRPr lang="en-US"/>
        </a:p>
      </dgm:t>
    </dgm:pt>
    <dgm:pt modelId="{B08C504D-4349-44A5-9C89-0F30CEA1C0BD}">
      <dgm:prSet phldrT="[Text]"/>
      <dgm:spPr/>
      <dgm:t>
        <a:bodyPr/>
        <a:lstStyle/>
        <a:p>
          <a:r>
            <a:rPr lang="en-US" dirty="0"/>
            <a:t>Asking For Help</a:t>
          </a:r>
        </a:p>
      </dgm:t>
    </dgm:pt>
    <dgm:pt modelId="{16290828-AFE3-4EFE-8BA0-5546EC94ABF5}" type="parTrans" cxnId="{F1595593-2218-4C2E-B2C0-BCD05DB45D94}">
      <dgm:prSet/>
      <dgm:spPr/>
      <dgm:t>
        <a:bodyPr/>
        <a:lstStyle/>
        <a:p>
          <a:endParaRPr lang="en-US"/>
        </a:p>
      </dgm:t>
    </dgm:pt>
    <dgm:pt modelId="{EE02AF6C-F986-48E9-8DB5-F09BD24CE297}" type="sibTrans" cxnId="{F1595593-2218-4C2E-B2C0-BCD05DB45D94}">
      <dgm:prSet/>
      <dgm:spPr/>
      <dgm:t>
        <a:bodyPr/>
        <a:lstStyle/>
        <a:p>
          <a:endParaRPr lang="en-US"/>
        </a:p>
      </dgm:t>
    </dgm:pt>
    <dgm:pt modelId="{4252382B-D54C-4A5D-8CFF-83D67EA9B567}">
      <dgm:prSet phldrT="[Text]"/>
      <dgm:spPr/>
      <dgm:t>
        <a:bodyPr/>
        <a:lstStyle/>
        <a:p>
          <a:r>
            <a:rPr lang="en-US" dirty="0"/>
            <a:t>Building Resiliency Skills</a:t>
          </a:r>
        </a:p>
      </dgm:t>
    </dgm:pt>
    <dgm:pt modelId="{13E427A7-32CA-4893-AED7-851C77211782}" type="parTrans" cxnId="{9E5DC4C2-0C0E-4449-81BC-7475801D0862}">
      <dgm:prSet/>
      <dgm:spPr/>
      <dgm:t>
        <a:bodyPr/>
        <a:lstStyle/>
        <a:p>
          <a:endParaRPr lang="en-US"/>
        </a:p>
      </dgm:t>
    </dgm:pt>
    <dgm:pt modelId="{656C5C51-FD7C-4495-B920-5CE2CBCDDA5A}" type="sibTrans" cxnId="{9E5DC4C2-0C0E-4449-81BC-7475801D0862}">
      <dgm:prSet/>
      <dgm:spPr/>
      <dgm:t>
        <a:bodyPr/>
        <a:lstStyle/>
        <a:p>
          <a:endParaRPr lang="en-US"/>
        </a:p>
      </dgm:t>
    </dgm:pt>
    <dgm:pt modelId="{7895F518-E53F-4905-9A1D-2E03994F57E0}" type="pres">
      <dgm:prSet presAssocID="{98675A76-2441-4F7A-B7EE-EACB2961404A}" presName="diagram" presStyleCnt="0">
        <dgm:presLayoutVars>
          <dgm:dir/>
          <dgm:animLvl val="lvl"/>
          <dgm:resizeHandles val="exact"/>
        </dgm:presLayoutVars>
      </dgm:prSet>
      <dgm:spPr/>
    </dgm:pt>
    <dgm:pt modelId="{A8446158-B8E4-4682-B7D0-9E5B330A2EB7}" type="pres">
      <dgm:prSet presAssocID="{266FF73D-03A6-4147-B120-7803B932BC6D}" presName="compNode" presStyleCnt="0"/>
      <dgm:spPr/>
    </dgm:pt>
    <dgm:pt modelId="{C11B2DE3-1E79-43E5-BDA4-B19F0D2245FA}" type="pres">
      <dgm:prSet presAssocID="{266FF73D-03A6-4147-B120-7803B932BC6D}" presName="childRect" presStyleLbl="bgAcc1" presStyleIdx="0" presStyleCnt="8">
        <dgm:presLayoutVars>
          <dgm:bulletEnabled val="1"/>
        </dgm:presLayoutVars>
      </dgm:prSet>
      <dgm:spPr/>
    </dgm:pt>
    <dgm:pt modelId="{E3A9C1A7-7964-47C6-BC87-4308E5A58513}" type="pres">
      <dgm:prSet presAssocID="{266FF73D-03A6-4147-B120-7803B932BC6D}" presName="parentText" presStyleLbl="node1" presStyleIdx="0" presStyleCnt="0">
        <dgm:presLayoutVars>
          <dgm:chMax val="0"/>
          <dgm:bulletEnabled val="1"/>
        </dgm:presLayoutVars>
      </dgm:prSet>
      <dgm:spPr/>
    </dgm:pt>
    <dgm:pt modelId="{B1B71C4F-B95B-4BCE-865F-7527B9434D0A}" type="pres">
      <dgm:prSet presAssocID="{266FF73D-03A6-4147-B120-7803B932BC6D}" presName="parentRect" presStyleLbl="alignNode1" presStyleIdx="0" presStyleCnt="8"/>
      <dgm:spPr/>
    </dgm:pt>
    <dgm:pt modelId="{79EBC5B8-B6E4-4923-BC00-76A282FAD5D1}" type="pres">
      <dgm:prSet presAssocID="{266FF73D-03A6-4147-B120-7803B932BC6D}" presName="adorn" presStyleLbl="fgAccFollowNode1" presStyleIdx="0" presStyleCnt="8"/>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Yoga with solid fill"/>
        </a:ext>
      </dgm:extLst>
    </dgm:pt>
    <dgm:pt modelId="{541A771A-076A-44DD-80E7-BC11A6FBD505}" type="pres">
      <dgm:prSet presAssocID="{A73F0634-AD56-4D05-801E-722F08331E3C}" presName="sibTrans" presStyleLbl="sibTrans2D1" presStyleIdx="0" presStyleCnt="0"/>
      <dgm:spPr/>
    </dgm:pt>
    <dgm:pt modelId="{B8D59EBE-0CEB-4E83-9E08-9C2B900DCBCB}" type="pres">
      <dgm:prSet presAssocID="{60B0509A-4741-42FD-AFE2-DAFBA45DBD5F}" presName="compNode" presStyleCnt="0"/>
      <dgm:spPr/>
    </dgm:pt>
    <dgm:pt modelId="{D43F900B-C245-4955-94C7-2F64B132DEDC}" type="pres">
      <dgm:prSet presAssocID="{60B0509A-4741-42FD-AFE2-DAFBA45DBD5F}" presName="childRect" presStyleLbl="bgAcc1" presStyleIdx="1" presStyleCnt="8">
        <dgm:presLayoutVars>
          <dgm:bulletEnabled val="1"/>
        </dgm:presLayoutVars>
      </dgm:prSet>
      <dgm:spPr/>
    </dgm:pt>
    <dgm:pt modelId="{748F0280-F021-438F-8C8E-431651D7997A}" type="pres">
      <dgm:prSet presAssocID="{60B0509A-4741-42FD-AFE2-DAFBA45DBD5F}" presName="parentText" presStyleLbl="node1" presStyleIdx="0" presStyleCnt="0">
        <dgm:presLayoutVars>
          <dgm:chMax val="0"/>
          <dgm:bulletEnabled val="1"/>
        </dgm:presLayoutVars>
      </dgm:prSet>
      <dgm:spPr/>
    </dgm:pt>
    <dgm:pt modelId="{51A2F189-870A-4939-9FCC-C7B4B0A5F63F}" type="pres">
      <dgm:prSet presAssocID="{60B0509A-4741-42FD-AFE2-DAFBA45DBD5F}" presName="parentRect" presStyleLbl="alignNode1" presStyleIdx="1" presStyleCnt="8"/>
      <dgm:spPr/>
    </dgm:pt>
    <dgm:pt modelId="{28F31194-C141-41FE-B545-3F4E68D00526}" type="pres">
      <dgm:prSet presAssocID="{60B0509A-4741-42FD-AFE2-DAFBA45DBD5F}" presName="adorn" presStyleLbl="fgAccFollowNode1" presStyleIdx="1" presStyleCnt="8"/>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Surprised face with solid fill with solid fill"/>
        </a:ext>
      </dgm:extLst>
    </dgm:pt>
    <dgm:pt modelId="{E025BF84-69FB-4D32-8E5A-ED6CD33913D2}" type="pres">
      <dgm:prSet presAssocID="{D1B09775-7D8C-445F-AE91-2E7C7BDC7D13}" presName="sibTrans" presStyleLbl="sibTrans2D1" presStyleIdx="0" presStyleCnt="0"/>
      <dgm:spPr/>
    </dgm:pt>
    <dgm:pt modelId="{027F96ED-C370-4B7E-AE33-B62A7A6A55F2}" type="pres">
      <dgm:prSet presAssocID="{6503D469-76FF-469E-B6B8-9FA8B5B5486C}" presName="compNode" presStyleCnt="0"/>
      <dgm:spPr/>
    </dgm:pt>
    <dgm:pt modelId="{A3AF2956-8F54-4026-8AEF-16E47EFC4D60}" type="pres">
      <dgm:prSet presAssocID="{6503D469-76FF-469E-B6B8-9FA8B5B5486C}" presName="childRect" presStyleLbl="bgAcc1" presStyleIdx="2" presStyleCnt="8">
        <dgm:presLayoutVars>
          <dgm:bulletEnabled val="1"/>
        </dgm:presLayoutVars>
      </dgm:prSet>
      <dgm:spPr/>
    </dgm:pt>
    <dgm:pt modelId="{C828BD38-1AC1-4B01-B3E3-142409DA6BE6}" type="pres">
      <dgm:prSet presAssocID="{6503D469-76FF-469E-B6B8-9FA8B5B5486C}" presName="parentText" presStyleLbl="node1" presStyleIdx="0" presStyleCnt="0">
        <dgm:presLayoutVars>
          <dgm:chMax val="0"/>
          <dgm:bulletEnabled val="1"/>
        </dgm:presLayoutVars>
      </dgm:prSet>
      <dgm:spPr/>
    </dgm:pt>
    <dgm:pt modelId="{0529704A-66EC-48CE-B26D-99693F185687}" type="pres">
      <dgm:prSet presAssocID="{6503D469-76FF-469E-B6B8-9FA8B5B5486C}" presName="parentRect" presStyleLbl="alignNode1" presStyleIdx="2" presStyleCnt="8"/>
      <dgm:spPr/>
    </dgm:pt>
    <dgm:pt modelId="{63907E21-1CCB-4C75-A9E9-9E6070D06310}" type="pres">
      <dgm:prSet presAssocID="{6503D469-76FF-469E-B6B8-9FA8B5B5486C}" presName="adorn" presStyleLbl="fgAccFollow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Left Brain with solid fill"/>
        </a:ext>
      </dgm:extLst>
    </dgm:pt>
    <dgm:pt modelId="{33609AB9-0A80-4039-A373-5EB1A72615D2}" type="pres">
      <dgm:prSet presAssocID="{C0EACAEF-2056-4E79-8415-50C783253488}" presName="sibTrans" presStyleLbl="sibTrans2D1" presStyleIdx="0" presStyleCnt="0"/>
      <dgm:spPr/>
    </dgm:pt>
    <dgm:pt modelId="{37BED80E-6D9E-4F82-926E-8D5F0FD7652E}" type="pres">
      <dgm:prSet presAssocID="{4E7E62AF-2CB1-492A-BA96-C77C4F2FDD99}" presName="compNode" presStyleCnt="0"/>
      <dgm:spPr/>
    </dgm:pt>
    <dgm:pt modelId="{60C30D56-0207-4C03-9233-31DF9C5CF7CD}" type="pres">
      <dgm:prSet presAssocID="{4E7E62AF-2CB1-492A-BA96-C77C4F2FDD99}" presName="childRect" presStyleLbl="bgAcc1" presStyleIdx="3" presStyleCnt="8">
        <dgm:presLayoutVars>
          <dgm:bulletEnabled val="1"/>
        </dgm:presLayoutVars>
      </dgm:prSet>
      <dgm:spPr/>
    </dgm:pt>
    <dgm:pt modelId="{9D5816E4-8FAC-44CF-9F64-46EFF6969876}" type="pres">
      <dgm:prSet presAssocID="{4E7E62AF-2CB1-492A-BA96-C77C4F2FDD99}" presName="parentText" presStyleLbl="node1" presStyleIdx="0" presStyleCnt="0">
        <dgm:presLayoutVars>
          <dgm:chMax val="0"/>
          <dgm:bulletEnabled val="1"/>
        </dgm:presLayoutVars>
      </dgm:prSet>
      <dgm:spPr/>
    </dgm:pt>
    <dgm:pt modelId="{EFA46127-BE79-4E4A-A942-7F896B2F1CCA}" type="pres">
      <dgm:prSet presAssocID="{4E7E62AF-2CB1-492A-BA96-C77C4F2FDD99}" presName="parentRect" presStyleLbl="alignNode1" presStyleIdx="3" presStyleCnt="8"/>
      <dgm:spPr/>
    </dgm:pt>
    <dgm:pt modelId="{9967EA4D-126A-44F4-8D8B-22B9DC342045}" type="pres">
      <dgm:prSet presAssocID="{4E7E62AF-2CB1-492A-BA96-C77C4F2FDD99}" presName="adorn" presStyleLbl="fgAccFollow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Run with solid fill"/>
        </a:ext>
      </dgm:extLst>
    </dgm:pt>
    <dgm:pt modelId="{0B21C522-26C8-41A3-BEEC-B513AC85516B}" type="pres">
      <dgm:prSet presAssocID="{F87C90E4-DFB3-4AE5-8FF7-99D1E08534AE}" presName="sibTrans" presStyleLbl="sibTrans2D1" presStyleIdx="0" presStyleCnt="0"/>
      <dgm:spPr/>
    </dgm:pt>
    <dgm:pt modelId="{754C7608-507E-47D3-A381-F4C06CE108F2}" type="pres">
      <dgm:prSet presAssocID="{A5804719-12E4-4241-BC4D-3A2FF17F0492}" presName="compNode" presStyleCnt="0"/>
      <dgm:spPr/>
    </dgm:pt>
    <dgm:pt modelId="{673DD9D8-81E0-4B77-9EA5-629404AF58C3}" type="pres">
      <dgm:prSet presAssocID="{A5804719-12E4-4241-BC4D-3A2FF17F0492}" presName="childRect" presStyleLbl="bgAcc1" presStyleIdx="4" presStyleCnt="8">
        <dgm:presLayoutVars>
          <dgm:bulletEnabled val="1"/>
        </dgm:presLayoutVars>
      </dgm:prSet>
      <dgm:spPr/>
    </dgm:pt>
    <dgm:pt modelId="{0146192C-A12E-4014-96C4-AC4E2A7789C4}" type="pres">
      <dgm:prSet presAssocID="{A5804719-12E4-4241-BC4D-3A2FF17F0492}" presName="parentText" presStyleLbl="node1" presStyleIdx="0" presStyleCnt="0">
        <dgm:presLayoutVars>
          <dgm:chMax val="0"/>
          <dgm:bulletEnabled val="1"/>
        </dgm:presLayoutVars>
      </dgm:prSet>
      <dgm:spPr/>
    </dgm:pt>
    <dgm:pt modelId="{87A2E6BE-BE11-44A8-B993-2043F50EF2C7}" type="pres">
      <dgm:prSet presAssocID="{A5804719-12E4-4241-BC4D-3A2FF17F0492}" presName="parentRect" presStyleLbl="alignNode1" presStyleIdx="4" presStyleCnt="8"/>
      <dgm:spPr/>
    </dgm:pt>
    <dgm:pt modelId="{D8D3116A-9CDF-441D-83F6-21E084E58B7F}" type="pres">
      <dgm:prSet presAssocID="{A5804719-12E4-4241-BC4D-3A2FF17F0492}" presName="adorn" presStyleLbl="fgAccFollow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Puzzle pieces with solid fill"/>
        </a:ext>
      </dgm:extLst>
    </dgm:pt>
    <dgm:pt modelId="{3E53E0FE-B91E-40BA-8DA3-1384A28C578A}" type="pres">
      <dgm:prSet presAssocID="{8A417FD8-DD09-4455-81F8-BD42CB2A679E}" presName="sibTrans" presStyleLbl="sibTrans2D1" presStyleIdx="0" presStyleCnt="0"/>
      <dgm:spPr/>
    </dgm:pt>
    <dgm:pt modelId="{FD6F2FD5-CA71-4594-8B20-40A85D99557D}" type="pres">
      <dgm:prSet presAssocID="{D8468B90-DE6C-4BA9-A6E6-71C7E680A761}" presName="compNode" presStyleCnt="0"/>
      <dgm:spPr/>
    </dgm:pt>
    <dgm:pt modelId="{B022DE2D-1174-4BBF-8A05-A6620B35C08F}" type="pres">
      <dgm:prSet presAssocID="{D8468B90-DE6C-4BA9-A6E6-71C7E680A761}" presName="childRect" presStyleLbl="bgAcc1" presStyleIdx="5" presStyleCnt="8">
        <dgm:presLayoutVars>
          <dgm:bulletEnabled val="1"/>
        </dgm:presLayoutVars>
      </dgm:prSet>
      <dgm:spPr/>
    </dgm:pt>
    <dgm:pt modelId="{BA9096A8-708F-4799-A08B-26F620DB68BA}" type="pres">
      <dgm:prSet presAssocID="{D8468B90-DE6C-4BA9-A6E6-71C7E680A761}" presName="parentText" presStyleLbl="node1" presStyleIdx="0" presStyleCnt="0">
        <dgm:presLayoutVars>
          <dgm:chMax val="0"/>
          <dgm:bulletEnabled val="1"/>
        </dgm:presLayoutVars>
      </dgm:prSet>
      <dgm:spPr/>
    </dgm:pt>
    <dgm:pt modelId="{CC237F4D-8C28-4314-9884-F88788963BCF}" type="pres">
      <dgm:prSet presAssocID="{D8468B90-DE6C-4BA9-A6E6-71C7E680A761}" presName="parentRect" presStyleLbl="alignNode1" presStyleIdx="5" presStyleCnt="8"/>
      <dgm:spPr/>
    </dgm:pt>
    <dgm:pt modelId="{A0AAB5CE-EBF9-4D01-9BA6-58562E0D9F19}" type="pres">
      <dgm:prSet presAssocID="{D8468B90-DE6C-4BA9-A6E6-71C7E680A761}" presName="adorn" presStyleLbl="fgAccFollow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dgm:spPr>
      <dgm:extLst>
        <a:ext uri="{E40237B7-FDA0-4F09-8148-C483321AD2D9}">
          <dgm14:cNvPr xmlns:dgm14="http://schemas.microsoft.com/office/drawing/2010/diagram" id="0" name="" descr="Artificial Intelligence with solid fill"/>
        </a:ext>
      </dgm:extLst>
    </dgm:pt>
    <dgm:pt modelId="{2FCD5EFC-7581-47FE-AC0E-3242F6D01954}" type="pres">
      <dgm:prSet presAssocID="{831DC6D5-CCC7-4FB4-8AB5-0431843F38E9}" presName="sibTrans" presStyleLbl="sibTrans2D1" presStyleIdx="0" presStyleCnt="0"/>
      <dgm:spPr/>
    </dgm:pt>
    <dgm:pt modelId="{78CC639E-36F9-4237-86DA-97862FFAA342}" type="pres">
      <dgm:prSet presAssocID="{B08C504D-4349-44A5-9C89-0F30CEA1C0BD}" presName="compNode" presStyleCnt="0"/>
      <dgm:spPr/>
    </dgm:pt>
    <dgm:pt modelId="{38CF4D64-40DD-4E22-8D5C-7E2B773B128F}" type="pres">
      <dgm:prSet presAssocID="{B08C504D-4349-44A5-9C89-0F30CEA1C0BD}" presName="childRect" presStyleLbl="bgAcc1" presStyleIdx="6" presStyleCnt="8">
        <dgm:presLayoutVars>
          <dgm:bulletEnabled val="1"/>
        </dgm:presLayoutVars>
      </dgm:prSet>
      <dgm:spPr/>
    </dgm:pt>
    <dgm:pt modelId="{B6CC065A-9CEC-4074-9D8A-A18670E13B6D}" type="pres">
      <dgm:prSet presAssocID="{B08C504D-4349-44A5-9C89-0F30CEA1C0BD}" presName="parentText" presStyleLbl="node1" presStyleIdx="0" presStyleCnt="0">
        <dgm:presLayoutVars>
          <dgm:chMax val="0"/>
          <dgm:bulletEnabled val="1"/>
        </dgm:presLayoutVars>
      </dgm:prSet>
      <dgm:spPr/>
    </dgm:pt>
    <dgm:pt modelId="{086201CA-663B-4AE4-A038-15A0B2DFC1E2}" type="pres">
      <dgm:prSet presAssocID="{B08C504D-4349-44A5-9C89-0F30CEA1C0BD}" presName="parentRect" presStyleLbl="alignNode1" presStyleIdx="6" presStyleCnt="8"/>
      <dgm:spPr/>
    </dgm:pt>
    <dgm:pt modelId="{00ECDDA1-CBE7-4BB3-9699-6F023482F562}" type="pres">
      <dgm:prSet presAssocID="{B08C504D-4349-44A5-9C89-0F30CEA1C0BD}" presName="adorn" presStyleLbl="fgAccFollow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a:fillRect/>
          </a:stretch>
        </a:blipFill>
      </dgm:spPr>
      <dgm:extLst>
        <a:ext uri="{E40237B7-FDA0-4F09-8148-C483321AD2D9}">
          <dgm14:cNvPr xmlns:dgm14="http://schemas.microsoft.com/office/drawing/2010/diagram" id="0" name="" descr="Call center with solid fill"/>
        </a:ext>
      </dgm:extLst>
    </dgm:pt>
    <dgm:pt modelId="{36F362E0-01A4-458A-8F12-93539F103600}" type="pres">
      <dgm:prSet presAssocID="{EE02AF6C-F986-48E9-8DB5-F09BD24CE297}" presName="sibTrans" presStyleLbl="sibTrans2D1" presStyleIdx="0" presStyleCnt="0"/>
      <dgm:spPr/>
    </dgm:pt>
    <dgm:pt modelId="{71720EC0-1890-464A-B66D-13D4D27225AE}" type="pres">
      <dgm:prSet presAssocID="{4252382B-D54C-4A5D-8CFF-83D67EA9B567}" presName="compNode" presStyleCnt="0"/>
      <dgm:spPr/>
    </dgm:pt>
    <dgm:pt modelId="{0C806C0E-212E-4B76-8A7A-EB6159D31160}" type="pres">
      <dgm:prSet presAssocID="{4252382B-D54C-4A5D-8CFF-83D67EA9B567}" presName="childRect" presStyleLbl="bgAcc1" presStyleIdx="7" presStyleCnt="8">
        <dgm:presLayoutVars>
          <dgm:bulletEnabled val="1"/>
        </dgm:presLayoutVars>
      </dgm:prSet>
      <dgm:spPr/>
    </dgm:pt>
    <dgm:pt modelId="{8AB8F63E-D361-4B4D-9A6C-B4E9F69AD4C3}" type="pres">
      <dgm:prSet presAssocID="{4252382B-D54C-4A5D-8CFF-83D67EA9B567}" presName="parentText" presStyleLbl="node1" presStyleIdx="0" presStyleCnt="0">
        <dgm:presLayoutVars>
          <dgm:chMax val="0"/>
          <dgm:bulletEnabled val="1"/>
        </dgm:presLayoutVars>
      </dgm:prSet>
      <dgm:spPr/>
    </dgm:pt>
    <dgm:pt modelId="{0EAF4EC5-96E3-4025-AC36-0ED2648D0999}" type="pres">
      <dgm:prSet presAssocID="{4252382B-D54C-4A5D-8CFF-83D67EA9B567}" presName="parentRect" presStyleLbl="alignNode1" presStyleIdx="7" presStyleCnt="8"/>
      <dgm:spPr/>
    </dgm:pt>
    <dgm:pt modelId="{0B8ADF0C-08E2-47FD-BBE8-EBC4E497E310}" type="pres">
      <dgm:prSet presAssocID="{4252382B-D54C-4A5D-8CFF-83D67EA9B567}" presName="adorn" presStyleLbl="fgAccFollow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a:fillRect/>
          </a:stretch>
        </a:blipFill>
      </dgm:spPr>
      <dgm:extLst>
        <a:ext uri="{E40237B7-FDA0-4F09-8148-C483321AD2D9}">
          <dgm14:cNvPr xmlns:dgm14="http://schemas.microsoft.com/office/drawing/2010/diagram" id="0" name="" descr="Aspiration with solid fill"/>
        </a:ext>
      </dgm:extLst>
    </dgm:pt>
  </dgm:ptLst>
  <dgm:cxnLst>
    <dgm:cxn modelId="{518F9706-8944-4F20-9504-E0B90A1488F4}" type="presOf" srcId="{B08C504D-4349-44A5-9C89-0F30CEA1C0BD}" destId="{B6CC065A-9CEC-4074-9D8A-A18670E13B6D}" srcOrd="0" destOrd="0" presId="urn:microsoft.com/office/officeart/2005/8/layout/bList2"/>
    <dgm:cxn modelId="{96F54B0B-8657-47A2-84DC-C263780D4E1D}" type="presOf" srcId="{D8468B90-DE6C-4BA9-A6E6-71C7E680A761}" destId="{CC237F4D-8C28-4314-9884-F88788963BCF}" srcOrd="1" destOrd="0" presId="urn:microsoft.com/office/officeart/2005/8/layout/bList2"/>
    <dgm:cxn modelId="{E86F8D12-B4D9-4040-A947-A7BC6A570208}" type="presOf" srcId="{B08C504D-4349-44A5-9C89-0F30CEA1C0BD}" destId="{086201CA-663B-4AE4-A038-15A0B2DFC1E2}" srcOrd="1" destOrd="0" presId="urn:microsoft.com/office/officeart/2005/8/layout/bList2"/>
    <dgm:cxn modelId="{6B50E914-29B2-489B-9BF7-9F3CB12CBF5E}" type="presOf" srcId="{A5804719-12E4-4241-BC4D-3A2FF17F0492}" destId="{0146192C-A12E-4014-96C4-AC4E2A7789C4}" srcOrd="0" destOrd="0" presId="urn:microsoft.com/office/officeart/2005/8/layout/bList2"/>
    <dgm:cxn modelId="{94522721-7B13-4940-B887-390C2B2F405F}" type="presOf" srcId="{8A417FD8-DD09-4455-81F8-BD42CB2A679E}" destId="{3E53E0FE-B91E-40BA-8DA3-1384A28C578A}" srcOrd="0" destOrd="0" presId="urn:microsoft.com/office/officeart/2005/8/layout/bList2"/>
    <dgm:cxn modelId="{AEBBB42C-7FF7-4F52-97D3-52647AEB945E}" type="presOf" srcId="{6503D469-76FF-469E-B6B8-9FA8B5B5486C}" destId="{0529704A-66EC-48CE-B26D-99693F185687}" srcOrd="1" destOrd="0" presId="urn:microsoft.com/office/officeart/2005/8/layout/bList2"/>
    <dgm:cxn modelId="{AFBC9A35-3C52-408C-87AC-2B63D1BC1793}" type="presOf" srcId="{C0EACAEF-2056-4E79-8415-50C783253488}" destId="{33609AB9-0A80-4039-A373-5EB1A72615D2}" srcOrd="0" destOrd="0" presId="urn:microsoft.com/office/officeart/2005/8/layout/bList2"/>
    <dgm:cxn modelId="{8BEB6745-5441-4A09-9961-C6E713689B98}" type="presOf" srcId="{D8468B90-DE6C-4BA9-A6E6-71C7E680A761}" destId="{BA9096A8-708F-4799-A08B-26F620DB68BA}" srcOrd="0" destOrd="0" presId="urn:microsoft.com/office/officeart/2005/8/layout/bList2"/>
    <dgm:cxn modelId="{2FAD484A-5A7B-486B-9A81-18AB12748543}" srcId="{98675A76-2441-4F7A-B7EE-EACB2961404A}" destId="{60B0509A-4741-42FD-AFE2-DAFBA45DBD5F}" srcOrd="1" destOrd="0" parTransId="{D94CCA78-51F2-4E24-9F87-C3E62DA889FC}" sibTransId="{D1B09775-7D8C-445F-AE91-2E7C7BDC7D13}"/>
    <dgm:cxn modelId="{7EF61153-F342-4803-A2EA-D6525659494E}" type="presOf" srcId="{266FF73D-03A6-4147-B120-7803B932BC6D}" destId="{E3A9C1A7-7964-47C6-BC87-4308E5A58513}" srcOrd="0" destOrd="0" presId="urn:microsoft.com/office/officeart/2005/8/layout/bList2"/>
    <dgm:cxn modelId="{005CBC5A-79B9-4D8E-87A5-A71D81C7295D}" type="presOf" srcId="{F87C90E4-DFB3-4AE5-8FF7-99D1E08534AE}" destId="{0B21C522-26C8-41A3-BEEC-B513AC85516B}" srcOrd="0" destOrd="0" presId="urn:microsoft.com/office/officeart/2005/8/layout/bList2"/>
    <dgm:cxn modelId="{51CD3B65-309B-463C-A2F2-728CF194E043}" type="presOf" srcId="{A5804719-12E4-4241-BC4D-3A2FF17F0492}" destId="{87A2E6BE-BE11-44A8-B993-2043F50EF2C7}" srcOrd="1" destOrd="0" presId="urn:microsoft.com/office/officeart/2005/8/layout/bList2"/>
    <dgm:cxn modelId="{8A866476-1B76-4BAF-BF84-F7784FF82975}" type="presOf" srcId="{831DC6D5-CCC7-4FB4-8AB5-0431843F38E9}" destId="{2FCD5EFC-7581-47FE-AC0E-3242F6D01954}" srcOrd="0" destOrd="0" presId="urn:microsoft.com/office/officeart/2005/8/layout/bList2"/>
    <dgm:cxn modelId="{638C4D7B-C52E-4DE9-8ACB-A710F2B6D79E}" type="presOf" srcId="{EE02AF6C-F986-48E9-8DB5-F09BD24CE297}" destId="{36F362E0-01A4-458A-8F12-93539F103600}" srcOrd="0" destOrd="0" presId="urn:microsoft.com/office/officeart/2005/8/layout/bList2"/>
    <dgm:cxn modelId="{CEDBEB7C-B96C-4F12-BF9C-30A4774503BF}" type="presOf" srcId="{60B0509A-4741-42FD-AFE2-DAFBA45DBD5F}" destId="{51A2F189-870A-4939-9FCC-C7B4B0A5F63F}" srcOrd="1" destOrd="0" presId="urn:microsoft.com/office/officeart/2005/8/layout/bList2"/>
    <dgm:cxn modelId="{ED3BF382-C1E6-4F16-A2B4-436AC96F23FE}" type="presOf" srcId="{4252382B-D54C-4A5D-8CFF-83D67EA9B567}" destId="{8AB8F63E-D361-4B4D-9A6C-B4E9F69AD4C3}" srcOrd="0" destOrd="0" presId="urn:microsoft.com/office/officeart/2005/8/layout/bList2"/>
    <dgm:cxn modelId="{C3D70688-E348-49F8-AA4C-68BDCBB8F7E3}" type="presOf" srcId="{6503D469-76FF-469E-B6B8-9FA8B5B5486C}" destId="{C828BD38-1AC1-4B01-B3E3-142409DA6BE6}" srcOrd="0" destOrd="0" presId="urn:microsoft.com/office/officeart/2005/8/layout/bList2"/>
    <dgm:cxn modelId="{F1595593-2218-4C2E-B2C0-BCD05DB45D94}" srcId="{98675A76-2441-4F7A-B7EE-EACB2961404A}" destId="{B08C504D-4349-44A5-9C89-0F30CEA1C0BD}" srcOrd="6" destOrd="0" parTransId="{16290828-AFE3-4EFE-8BA0-5546EC94ABF5}" sibTransId="{EE02AF6C-F986-48E9-8DB5-F09BD24CE297}"/>
    <dgm:cxn modelId="{A6C82CA4-B33F-4F06-BE2A-F506F96D3E0C}" srcId="{98675A76-2441-4F7A-B7EE-EACB2961404A}" destId="{D8468B90-DE6C-4BA9-A6E6-71C7E680A761}" srcOrd="5" destOrd="0" parTransId="{EB0F8F9B-0D75-4E38-8044-4AA0FAFB786B}" sibTransId="{831DC6D5-CCC7-4FB4-8AB5-0431843F38E9}"/>
    <dgm:cxn modelId="{527B1FA8-794C-4957-B401-DCC4B74AACA3}" type="presOf" srcId="{266FF73D-03A6-4147-B120-7803B932BC6D}" destId="{B1B71C4F-B95B-4BCE-865F-7527B9434D0A}" srcOrd="1" destOrd="0" presId="urn:microsoft.com/office/officeart/2005/8/layout/bList2"/>
    <dgm:cxn modelId="{540445B3-7CDD-4E56-AD23-D57E5D0C9FA0}" type="presOf" srcId="{D1B09775-7D8C-445F-AE91-2E7C7BDC7D13}" destId="{E025BF84-69FB-4D32-8E5A-ED6CD33913D2}" srcOrd="0" destOrd="0" presId="urn:microsoft.com/office/officeart/2005/8/layout/bList2"/>
    <dgm:cxn modelId="{115C5FB5-7F1B-4971-A3A5-0EE59853A573}" type="presOf" srcId="{4E7E62AF-2CB1-492A-BA96-C77C4F2FDD99}" destId="{EFA46127-BE79-4E4A-A942-7F896B2F1CCA}" srcOrd="1" destOrd="0" presId="urn:microsoft.com/office/officeart/2005/8/layout/bList2"/>
    <dgm:cxn modelId="{110754BA-3F8D-49C6-9A1D-1A94DD3344CF}" srcId="{98675A76-2441-4F7A-B7EE-EACB2961404A}" destId="{266FF73D-03A6-4147-B120-7803B932BC6D}" srcOrd="0" destOrd="0" parTransId="{95A2527C-4958-453A-BD19-DCDC025D506E}" sibTransId="{A73F0634-AD56-4D05-801E-722F08331E3C}"/>
    <dgm:cxn modelId="{9F29A2BC-8B3C-43EB-9AA9-21E0945FD51C}" type="presOf" srcId="{4252382B-D54C-4A5D-8CFF-83D67EA9B567}" destId="{0EAF4EC5-96E3-4025-AC36-0ED2648D0999}" srcOrd="1" destOrd="0" presId="urn:microsoft.com/office/officeart/2005/8/layout/bList2"/>
    <dgm:cxn modelId="{BB9014C0-2580-46AD-81AE-8E2EE0DA3385}" type="presOf" srcId="{60B0509A-4741-42FD-AFE2-DAFBA45DBD5F}" destId="{748F0280-F021-438F-8C8E-431651D7997A}" srcOrd="0" destOrd="0" presId="urn:microsoft.com/office/officeart/2005/8/layout/bList2"/>
    <dgm:cxn modelId="{9E5DC4C2-0C0E-4449-81BC-7475801D0862}" srcId="{98675A76-2441-4F7A-B7EE-EACB2961404A}" destId="{4252382B-D54C-4A5D-8CFF-83D67EA9B567}" srcOrd="7" destOrd="0" parTransId="{13E427A7-32CA-4893-AED7-851C77211782}" sibTransId="{656C5C51-FD7C-4495-B920-5CE2CBCDDA5A}"/>
    <dgm:cxn modelId="{9F9262D5-B0B7-426E-B7C9-0E8152D246C8}" type="presOf" srcId="{98675A76-2441-4F7A-B7EE-EACB2961404A}" destId="{7895F518-E53F-4905-9A1D-2E03994F57E0}" srcOrd="0" destOrd="0" presId="urn:microsoft.com/office/officeart/2005/8/layout/bList2"/>
    <dgm:cxn modelId="{41D9A5DE-3A8E-4E18-AC68-9FCCC7BA606A}" srcId="{98675A76-2441-4F7A-B7EE-EACB2961404A}" destId="{4E7E62AF-2CB1-492A-BA96-C77C4F2FDD99}" srcOrd="3" destOrd="0" parTransId="{833849FD-B6F5-4743-9A95-7D150869E3E9}" sibTransId="{F87C90E4-DFB3-4AE5-8FF7-99D1E08534AE}"/>
    <dgm:cxn modelId="{1C2ED7ED-4481-4A5B-B16F-AAD25A6E6320}" srcId="{98675A76-2441-4F7A-B7EE-EACB2961404A}" destId="{6503D469-76FF-469E-B6B8-9FA8B5B5486C}" srcOrd="2" destOrd="0" parTransId="{93CEEF72-284D-493A-84E9-C710426E75EE}" sibTransId="{C0EACAEF-2056-4E79-8415-50C783253488}"/>
    <dgm:cxn modelId="{2ADA29F3-C685-425C-A1A8-61B85F5B26D7}" type="presOf" srcId="{4E7E62AF-2CB1-492A-BA96-C77C4F2FDD99}" destId="{9D5816E4-8FAC-44CF-9F64-46EFF6969876}" srcOrd="0" destOrd="0" presId="urn:microsoft.com/office/officeart/2005/8/layout/bList2"/>
    <dgm:cxn modelId="{4D2C61F9-BD70-4DE4-85EC-1E342E95B841}" srcId="{98675A76-2441-4F7A-B7EE-EACB2961404A}" destId="{A5804719-12E4-4241-BC4D-3A2FF17F0492}" srcOrd="4" destOrd="0" parTransId="{0E902FAC-AA86-46BF-BC3B-5B5DF1CAC16F}" sibTransId="{8A417FD8-DD09-4455-81F8-BD42CB2A679E}"/>
    <dgm:cxn modelId="{7B54CCFB-ACE0-48E1-B379-70F83A78268E}" type="presOf" srcId="{A73F0634-AD56-4D05-801E-722F08331E3C}" destId="{541A771A-076A-44DD-80E7-BC11A6FBD505}" srcOrd="0" destOrd="0" presId="urn:microsoft.com/office/officeart/2005/8/layout/bList2"/>
    <dgm:cxn modelId="{C0556A94-3D9F-441D-B5A3-374036DE220D}" type="presParOf" srcId="{7895F518-E53F-4905-9A1D-2E03994F57E0}" destId="{A8446158-B8E4-4682-B7D0-9E5B330A2EB7}" srcOrd="0" destOrd="0" presId="urn:microsoft.com/office/officeart/2005/8/layout/bList2"/>
    <dgm:cxn modelId="{6917E546-4EE7-4096-B788-055266FE10D3}" type="presParOf" srcId="{A8446158-B8E4-4682-B7D0-9E5B330A2EB7}" destId="{C11B2DE3-1E79-43E5-BDA4-B19F0D2245FA}" srcOrd="0" destOrd="0" presId="urn:microsoft.com/office/officeart/2005/8/layout/bList2"/>
    <dgm:cxn modelId="{5DE6449B-802B-4F91-A3DE-7B97DFECD482}" type="presParOf" srcId="{A8446158-B8E4-4682-B7D0-9E5B330A2EB7}" destId="{E3A9C1A7-7964-47C6-BC87-4308E5A58513}" srcOrd="1" destOrd="0" presId="urn:microsoft.com/office/officeart/2005/8/layout/bList2"/>
    <dgm:cxn modelId="{A5377C77-B040-4D8E-80FF-CBBE9A0CC303}" type="presParOf" srcId="{A8446158-B8E4-4682-B7D0-9E5B330A2EB7}" destId="{B1B71C4F-B95B-4BCE-865F-7527B9434D0A}" srcOrd="2" destOrd="0" presId="urn:microsoft.com/office/officeart/2005/8/layout/bList2"/>
    <dgm:cxn modelId="{E8B5D86E-1C1C-45EB-B95F-C1BAE091A2EC}" type="presParOf" srcId="{A8446158-B8E4-4682-B7D0-9E5B330A2EB7}" destId="{79EBC5B8-B6E4-4923-BC00-76A282FAD5D1}" srcOrd="3" destOrd="0" presId="urn:microsoft.com/office/officeart/2005/8/layout/bList2"/>
    <dgm:cxn modelId="{D7D60631-DFDA-4AEE-AC70-FB1B402BAE8E}" type="presParOf" srcId="{7895F518-E53F-4905-9A1D-2E03994F57E0}" destId="{541A771A-076A-44DD-80E7-BC11A6FBD505}" srcOrd="1" destOrd="0" presId="urn:microsoft.com/office/officeart/2005/8/layout/bList2"/>
    <dgm:cxn modelId="{D707BE94-F873-46FB-BDC3-A3DE8327A930}" type="presParOf" srcId="{7895F518-E53F-4905-9A1D-2E03994F57E0}" destId="{B8D59EBE-0CEB-4E83-9E08-9C2B900DCBCB}" srcOrd="2" destOrd="0" presId="urn:microsoft.com/office/officeart/2005/8/layout/bList2"/>
    <dgm:cxn modelId="{D6F45496-FCBA-46C2-AE6D-3AC22B031886}" type="presParOf" srcId="{B8D59EBE-0CEB-4E83-9E08-9C2B900DCBCB}" destId="{D43F900B-C245-4955-94C7-2F64B132DEDC}" srcOrd="0" destOrd="0" presId="urn:microsoft.com/office/officeart/2005/8/layout/bList2"/>
    <dgm:cxn modelId="{1B6EEB22-0CFE-43F6-8FA7-D69A22E4EBE8}" type="presParOf" srcId="{B8D59EBE-0CEB-4E83-9E08-9C2B900DCBCB}" destId="{748F0280-F021-438F-8C8E-431651D7997A}" srcOrd="1" destOrd="0" presId="urn:microsoft.com/office/officeart/2005/8/layout/bList2"/>
    <dgm:cxn modelId="{9EFBF719-C021-41CD-B975-323C66F818FA}" type="presParOf" srcId="{B8D59EBE-0CEB-4E83-9E08-9C2B900DCBCB}" destId="{51A2F189-870A-4939-9FCC-C7B4B0A5F63F}" srcOrd="2" destOrd="0" presId="urn:microsoft.com/office/officeart/2005/8/layout/bList2"/>
    <dgm:cxn modelId="{02B90DB4-22E0-444D-934B-D07EA552056B}" type="presParOf" srcId="{B8D59EBE-0CEB-4E83-9E08-9C2B900DCBCB}" destId="{28F31194-C141-41FE-B545-3F4E68D00526}" srcOrd="3" destOrd="0" presId="urn:microsoft.com/office/officeart/2005/8/layout/bList2"/>
    <dgm:cxn modelId="{2E87D6D1-9C3C-4948-B830-3F6D48ECFCDF}" type="presParOf" srcId="{7895F518-E53F-4905-9A1D-2E03994F57E0}" destId="{E025BF84-69FB-4D32-8E5A-ED6CD33913D2}" srcOrd="3" destOrd="0" presId="urn:microsoft.com/office/officeart/2005/8/layout/bList2"/>
    <dgm:cxn modelId="{9AE27E6C-7ABE-4E83-B199-3D2901FE220A}" type="presParOf" srcId="{7895F518-E53F-4905-9A1D-2E03994F57E0}" destId="{027F96ED-C370-4B7E-AE33-B62A7A6A55F2}" srcOrd="4" destOrd="0" presId="urn:microsoft.com/office/officeart/2005/8/layout/bList2"/>
    <dgm:cxn modelId="{89E61E4D-E591-4626-9C4F-AD4F2D9E2DF5}" type="presParOf" srcId="{027F96ED-C370-4B7E-AE33-B62A7A6A55F2}" destId="{A3AF2956-8F54-4026-8AEF-16E47EFC4D60}" srcOrd="0" destOrd="0" presId="urn:microsoft.com/office/officeart/2005/8/layout/bList2"/>
    <dgm:cxn modelId="{127D3735-73AB-494A-8AA4-B4738C415550}" type="presParOf" srcId="{027F96ED-C370-4B7E-AE33-B62A7A6A55F2}" destId="{C828BD38-1AC1-4B01-B3E3-142409DA6BE6}" srcOrd="1" destOrd="0" presId="urn:microsoft.com/office/officeart/2005/8/layout/bList2"/>
    <dgm:cxn modelId="{84CCA8F0-07B4-4138-842E-7D5DECAE91C8}" type="presParOf" srcId="{027F96ED-C370-4B7E-AE33-B62A7A6A55F2}" destId="{0529704A-66EC-48CE-B26D-99693F185687}" srcOrd="2" destOrd="0" presId="urn:microsoft.com/office/officeart/2005/8/layout/bList2"/>
    <dgm:cxn modelId="{F3BE2292-5B24-4A5D-89BD-316C1CCBD7C3}" type="presParOf" srcId="{027F96ED-C370-4B7E-AE33-B62A7A6A55F2}" destId="{63907E21-1CCB-4C75-A9E9-9E6070D06310}" srcOrd="3" destOrd="0" presId="urn:microsoft.com/office/officeart/2005/8/layout/bList2"/>
    <dgm:cxn modelId="{7D6C4A95-3C4C-4D97-B74D-C7D5AE19C0FC}" type="presParOf" srcId="{7895F518-E53F-4905-9A1D-2E03994F57E0}" destId="{33609AB9-0A80-4039-A373-5EB1A72615D2}" srcOrd="5" destOrd="0" presId="urn:microsoft.com/office/officeart/2005/8/layout/bList2"/>
    <dgm:cxn modelId="{EBC84895-742E-4447-8C42-25316E7A0011}" type="presParOf" srcId="{7895F518-E53F-4905-9A1D-2E03994F57E0}" destId="{37BED80E-6D9E-4F82-926E-8D5F0FD7652E}" srcOrd="6" destOrd="0" presId="urn:microsoft.com/office/officeart/2005/8/layout/bList2"/>
    <dgm:cxn modelId="{EB7B242C-2FB1-444D-B496-BD1E716522C1}" type="presParOf" srcId="{37BED80E-6D9E-4F82-926E-8D5F0FD7652E}" destId="{60C30D56-0207-4C03-9233-31DF9C5CF7CD}" srcOrd="0" destOrd="0" presId="urn:microsoft.com/office/officeart/2005/8/layout/bList2"/>
    <dgm:cxn modelId="{EA750EDC-00DF-4922-B862-47F3DB584A4B}" type="presParOf" srcId="{37BED80E-6D9E-4F82-926E-8D5F0FD7652E}" destId="{9D5816E4-8FAC-44CF-9F64-46EFF6969876}" srcOrd="1" destOrd="0" presId="urn:microsoft.com/office/officeart/2005/8/layout/bList2"/>
    <dgm:cxn modelId="{28098C6E-2B97-4556-833E-4F4DBF047961}" type="presParOf" srcId="{37BED80E-6D9E-4F82-926E-8D5F0FD7652E}" destId="{EFA46127-BE79-4E4A-A942-7F896B2F1CCA}" srcOrd="2" destOrd="0" presId="urn:microsoft.com/office/officeart/2005/8/layout/bList2"/>
    <dgm:cxn modelId="{43C89BB7-1D15-4530-B2C2-E681E234A98C}" type="presParOf" srcId="{37BED80E-6D9E-4F82-926E-8D5F0FD7652E}" destId="{9967EA4D-126A-44F4-8D8B-22B9DC342045}" srcOrd="3" destOrd="0" presId="urn:microsoft.com/office/officeart/2005/8/layout/bList2"/>
    <dgm:cxn modelId="{41EABB82-BE09-4076-BB6E-C9F667E3CF54}" type="presParOf" srcId="{7895F518-E53F-4905-9A1D-2E03994F57E0}" destId="{0B21C522-26C8-41A3-BEEC-B513AC85516B}" srcOrd="7" destOrd="0" presId="urn:microsoft.com/office/officeart/2005/8/layout/bList2"/>
    <dgm:cxn modelId="{A9C3A967-57D4-4D25-A205-D907312835E2}" type="presParOf" srcId="{7895F518-E53F-4905-9A1D-2E03994F57E0}" destId="{754C7608-507E-47D3-A381-F4C06CE108F2}" srcOrd="8" destOrd="0" presId="urn:microsoft.com/office/officeart/2005/8/layout/bList2"/>
    <dgm:cxn modelId="{4BA887AE-B2B2-4EF6-BF89-12798A0DC2C4}" type="presParOf" srcId="{754C7608-507E-47D3-A381-F4C06CE108F2}" destId="{673DD9D8-81E0-4B77-9EA5-629404AF58C3}" srcOrd="0" destOrd="0" presId="urn:microsoft.com/office/officeart/2005/8/layout/bList2"/>
    <dgm:cxn modelId="{36FB1701-6815-41E0-B865-6A2C4CCD7652}" type="presParOf" srcId="{754C7608-507E-47D3-A381-F4C06CE108F2}" destId="{0146192C-A12E-4014-96C4-AC4E2A7789C4}" srcOrd="1" destOrd="0" presId="urn:microsoft.com/office/officeart/2005/8/layout/bList2"/>
    <dgm:cxn modelId="{2FEB5EA2-500D-493A-B9CB-DAEFEEB9E471}" type="presParOf" srcId="{754C7608-507E-47D3-A381-F4C06CE108F2}" destId="{87A2E6BE-BE11-44A8-B993-2043F50EF2C7}" srcOrd="2" destOrd="0" presId="urn:microsoft.com/office/officeart/2005/8/layout/bList2"/>
    <dgm:cxn modelId="{7BDD2047-57A4-4424-B905-A6B53209E9D9}" type="presParOf" srcId="{754C7608-507E-47D3-A381-F4C06CE108F2}" destId="{D8D3116A-9CDF-441D-83F6-21E084E58B7F}" srcOrd="3" destOrd="0" presId="urn:microsoft.com/office/officeart/2005/8/layout/bList2"/>
    <dgm:cxn modelId="{B124ED1A-A102-43C9-B877-E3DDE8B6344B}" type="presParOf" srcId="{7895F518-E53F-4905-9A1D-2E03994F57E0}" destId="{3E53E0FE-B91E-40BA-8DA3-1384A28C578A}" srcOrd="9" destOrd="0" presId="urn:microsoft.com/office/officeart/2005/8/layout/bList2"/>
    <dgm:cxn modelId="{0915EE39-2A9B-4238-B8F9-11672E030FB0}" type="presParOf" srcId="{7895F518-E53F-4905-9A1D-2E03994F57E0}" destId="{FD6F2FD5-CA71-4594-8B20-40A85D99557D}" srcOrd="10" destOrd="0" presId="urn:microsoft.com/office/officeart/2005/8/layout/bList2"/>
    <dgm:cxn modelId="{32AD8402-B741-47FA-A30A-43A651CCF9B0}" type="presParOf" srcId="{FD6F2FD5-CA71-4594-8B20-40A85D99557D}" destId="{B022DE2D-1174-4BBF-8A05-A6620B35C08F}" srcOrd="0" destOrd="0" presId="urn:microsoft.com/office/officeart/2005/8/layout/bList2"/>
    <dgm:cxn modelId="{63367F4E-4E59-4CDF-8237-FA5826A98787}" type="presParOf" srcId="{FD6F2FD5-CA71-4594-8B20-40A85D99557D}" destId="{BA9096A8-708F-4799-A08B-26F620DB68BA}" srcOrd="1" destOrd="0" presId="urn:microsoft.com/office/officeart/2005/8/layout/bList2"/>
    <dgm:cxn modelId="{E6741E95-1A09-43FE-BFE0-711CDD31BF14}" type="presParOf" srcId="{FD6F2FD5-CA71-4594-8B20-40A85D99557D}" destId="{CC237F4D-8C28-4314-9884-F88788963BCF}" srcOrd="2" destOrd="0" presId="urn:microsoft.com/office/officeart/2005/8/layout/bList2"/>
    <dgm:cxn modelId="{8F1E2850-EA34-4C44-AF0F-1BB2B89121A7}" type="presParOf" srcId="{FD6F2FD5-CA71-4594-8B20-40A85D99557D}" destId="{A0AAB5CE-EBF9-4D01-9BA6-58562E0D9F19}" srcOrd="3" destOrd="0" presId="urn:microsoft.com/office/officeart/2005/8/layout/bList2"/>
    <dgm:cxn modelId="{D0876611-8269-4616-89B7-30E9EA21D172}" type="presParOf" srcId="{7895F518-E53F-4905-9A1D-2E03994F57E0}" destId="{2FCD5EFC-7581-47FE-AC0E-3242F6D01954}" srcOrd="11" destOrd="0" presId="urn:microsoft.com/office/officeart/2005/8/layout/bList2"/>
    <dgm:cxn modelId="{DC241A56-6AA5-4E02-908F-1F08DFB80E2A}" type="presParOf" srcId="{7895F518-E53F-4905-9A1D-2E03994F57E0}" destId="{78CC639E-36F9-4237-86DA-97862FFAA342}" srcOrd="12" destOrd="0" presId="urn:microsoft.com/office/officeart/2005/8/layout/bList2"/>
    <dgm:cxn modelId="{8F6B992B-41D4-43E5-9E6F-53BC41B08107}" type="presParOf" srcId="{78CC639E-36F9-4237-86DA-97862FFAA342}" destId="{38CF4D64-40DD-4E22-8D5C-7E2B773B128F}" srcOrd="0" destOrd="0" presId="urn:microsoft.com/office/officeart/2005/8/layout/bList2"/>
    <dgm:cxn modelId="{559761ED-0909-467F-BF5C-5229F7488468}" type="presParOf" srcId="{78CC639E-36F9-4237-86DA-97862FFAA342}" destId="{B6CC065A-9CEC-4074-9D8A-A18670E13B6D}" srcOrd="1" destOrd="0" presId="urn:microsoft.com/office/officeart/2005/8/layout/bList2"/>
    <dgm:cxn modelId="{C1DCB666-0C24-465F-8499-19D2F7DB929F}" type="presParOf" srcId="{78CC639E-36F9-4237-86DA-97862FFAA342}" destId="{086201CA-663B-4AE4-A038-15A0B2DFC1E2}" srcOrd="2" destOrd="0" presId="urn:microsoft.com/office/officeart/2005/8/layout/bList2"/>
    <dgm:cxn modelId="{8CB46118-49DE-4333-8435-0B052871B14E}" type="presParOf" srcId="{78CC639E-36F9-4237-86DA-97862FFAA342}" destId="{00ECDDA1-CBE7-4BB3-9699-6F023482F562}" srcOrd="3" destOrd="0" presId="urn:microsoft.com/office/officeart/2005/8/layout/bList2"/>
    <dgm:cxn modelId="{CE1E0DA9-6009-48AC-BC7A-1C9CAF2D0293}" type="presParOf" srcId="{7895F518-E53F-4905-9A1D-2E03994F57E0}" destId="{36F362E0-01A4-458A-8F12-93539F103600}" srcOrd="13" destOrd="0" presId="urn:microsoft.com/office/officeart/2005/8/layout/bList2"/>
    <dgm:cxn modelId="{3212614E-6B5D-45C0-B354-AD138EF917F5}" type="presParOf" srcId="{7895F518-E53F-4905-9A1D-2E03994F57E0}" destId="{71720EC0-1890-464A-B66D-13D4D27225AE}" srcOrd="14" destOrd="0" presId="urn:microsoft.com/office/officeart/2005/8/layout/bList2"/>
    <dgm:cxn modelId="{74AAB6C2-3A42-4BC5-AD52-E37E2A7B19A7}" type="presParOf" srcId="{71720EC0-1890-464A-B66D-13D4D27225AE}" destId="{0C806C0E-212E-4B76-8A7A-EB6159D31160}" srcOrd="0" destOrd="0" presId="urn:microsoft.com/office/officeart/2005/8/layout/bList2"/>
    <dgm:cxn modelId="{D04369B8-2998-4658-A43E-0789F4567CAE}" type="presParOf" srcId="{71720EC0-1890-464A-B66D-13D4D27225AE}" destId="{8AB8F63E-D361-4B4D-9A6C-B4E9F69AD4C3}" srcOrd="1" destOrd="0" presId="urn:microsoft.com/office/officeart/2005/8/layout/bList2"/>
    <dgm:cxn modelId="{23C1D8C1-AE07-43D1-B53F-D042ACE3F5F1}" type="presParOf" srcId="{71720EC0-1890-464A-B66D-13D4D27225AE}" destId="{0EAF4EC5-96E3-4025-AC36-0ED2648D0999}" srcOrd="2" destOrd="0" presId="urn:microsoft.com/office/officeart/2005/8/layout/bList2"/>
    <dgm:cxn modelId="{849631F4-E7C2-4C6F-B7D4-B3E544C988C1}" type="presParOf" srcId="{71720EC0-1890-464A-B66D-13D4D27225AE}" destId="{0B8ADF0C-08E2-47FD-BBE8-EBC4E497E310}" srcOrd="3" destOrd="0" presId="urn:microsoft.com/office/officeart/2005/8/layout/bList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8675A76-2441-4F7A-B7EE-EACB2961404A}" type="doc">
      <dgm:prSet loTypeId="urn:microsoft.com/office/officeart/2005/8/layout/bList2" loCatId="list" qsTypeId="urn:microsoft.com/office/officeart/2005/8/quickstyle/simple1" qsCatId="simple" csTypeId="urn:microsoft.com/office/officeart/2005/8/colors/colorful4" csCatId="colorful" phldr="1"/>
      <dgm:spPr/>
    </dgm:pt>
    <dgm:pt modelId="{266FF73D-03A6-4147-B120-7803B932BC6D}">
      <dgm:prSet phldrT="[Text]"/>
      <dgm:spPr/>
      <dgm:t>
        <a:bodyPr/>
        <a:lstStyle/>
        <a:p>
          <a:r>
            <a:rPr lang="en-US" dirty="0"/>
            <a:t>Relaxation Skills</a:t>
          </a:r>
        </a:p>
      </dgm:t>
    </dgm:pt>
    <dgm:pt modelId="{95A2527C-4958-453A-BD19-DCDC025D506E}" type="parTrans" cxnId="{110754BA-3F8D-49C6-9A1D-1A94DD3344CF}">
      <dgm:prSet/>
      <dgm:spPr/>
      <dgm:t>
        <a:bodyPr/>
        <a:lstStyle/>
        <a:p>
          <a:endParaRPr lang="en-US"/>
        </a:p>
      </dgm:t>
    </dgm:pt>
    <dgm:pt modelId="{A73F0634-AD56-4D05-801E-722F08331E3C}" type="sibTrans" cxnId="{110754BA-3F8D-49C6-9A1D-1A94DD3344CF}">
      <dgm:prSet/>
      <dgm:spPr/>
      <dgm:t>
        <a:bodyPr/>
        <a:lstStyle/>
        <a:p>
          <a:endParaRPr lang="en-US"/>
        </a:p>
      </dgm:t>
    </dgm:pt>
    <dgm:pt modelId="{A5804719-12E4-4241-BC4D-3A2FF17F0492}">
      <dgm:prSet phldrT="[Text]"/>
      <dgm:spPr/>
      <dgm:t>
        <a:bodyPr/>
        <a:lstStyle/>
        <a:p>
          <a:r>
            <a:rPr lang="en-US" dirty="0"/>
            <a:t>Mindful Distraction</a:t>
          </a:r>
        </a:p>
      </dgm:t>
    </dgm:pt>
    <dgm:pt modelId="{0E902FAC-AA86-46BF-BC3B-5B5DF1CAC16F}" type="parTrans" cxnId="{4D2C61F9-BD70-4DE4-85EC-1E342E95B841}">
      <dgm:prSet/>
      <dgm:spPr/>
      <dgm:t>
        <a:bodyPr/>
        <a:lstStyle/>
        <a:p>
          <a:endParaRPr lang="en-US"/>
        </a:p>
      </dgm:t>
    </dgm:pt>
    <dgm:pt modelId="{8A417FD8-DD09-4455-81F8-BD42CB2A679E}" type="sibTrans" cxnId="{4D2C61F9-BD70-4DE4-85EC-1E342E95B841}">
      <dgm:prSet/>
      <dgm:spPr/>
      <dgm:t>
        <a:bodyPr/>
        <a:lstStyle/>
        <a:p>
          <a:endParaRPr lang="en-US"/>
        </a:p>
      </dgm:t>
    </dgm:pt>
    <dgm:pt modelId="{D8468B90-DE6C-4BA9-A6E6-71C7E680A761}">
      <dgm:prSet phldrT="[Text]"/>
      <dgm:spPr/>
      <dgm:t>
        <a:bodyPr/>
        <a:lstStyle/>
        <a:p>
          <a:r>
            <a:rPr lang="en-US" dirty="0"/>
            <a:t>Groundings Skills</a:t>
          </a:r>
        </a:p>
      </dgm:t>
    </dgm:pt>
    <dgm:pt modelId="{EB0F8F9B-0D75-4E38-8044-4AA0FAFB786B}" type="parTrans" cxnId="{A6C82CA4-B33F-4F06-BE2A-F506F96D3E0C}">
      <dgm:prSet/>
      <dgm:spPr/>
      <dgm:t>
        <a:bodyPr/>
        <a:lstStyle/>
        <a:p>
          <a:endParaRPr lang="en-US"/>
        </a:p>
      </dgm:t>
    </dgm:pt>
    <dgm:pt modelId="{831DC6D5-CCC7-4FB4-8AB5-0431843F38E9}" type="sibTrans" cxnId="{A6C82CA4-B33F-4F06-BE2A-F506F96D3E0C}">
      <dgm:prSet/>
      <dgm:spPr/>
      <dgm:t>
        <a:bodyPr/>
        <a:lstStyle/>
        <a:p>
          <a:endParaRPr lang="en-US"/>
        </a:p>
      </dgm:t>
    </dgm:pt>
    <dgm:pt modelId="{60B0509A-4741-42FD-AFE2-DAFBA45DBD5F}">
      <dgm:prSet phldrT="[Text]"/>
      <dgm:spPr/>
      <dgm:t>
        <a:bodyPr/>
        <a:lstStyle/>
        <a:p>
          <a:r>
            <a:rPr lang="en-US" dirty="0"/>
            <a:t>Emotional/Physical Release</a:t>
          </a:r>
        </a:p>
      </dgm:t>
    </dgm:pt>
    <dgm:pt modelId="{D94CCA78-51F2-4E24-9F87-C3E62DA889FC}" type="parTrans" cxnId="{2FAD484A-5A7B-486B-9A81-18AB12748543}">
      <dgm:prSet/>
      <dgm:spPr/>
      <dgm:t>
        <a:bodyPr/>
        <a:lstStyle/>
        <a:p>
          <a:endParaRPr lang="en-US"/>
        </a:p>
      </dgm:t>
    </dgm:pt>
    <dgm:pt modelId="{D1B09775-7D8C-445F-AE91-2E7C7BDC7D13}" type="sibTrans" cxnId="{2FAD484A-5A7B-486B-9A81-18AB12748543}">
      <dgm:prSet/>
      <dgm:spPr/>
      <dgm:t>
        <a:bodyPr/>
        <a:lstStyle/>
        <a:p>
          <a:endParaRPr lang="en-US"/>
        </a:p>
      </dgm:t>
    </dgm:pt>
    <dgm:pt modelId="{6503D469-76FF-469E-B6B8-9FA8B5B5486C}">
      <dgm:prSet phldrT="[Text]"/>
      <dgm:spPr/>
      <dgm:t>
        <a:bodyPr/>
        <a:lstStyle/>
        <a:p>
          <a:r>
            <a:rPr lang="en-US" dirty="0"/>
            <a:t>Shifting Mindset/Thoughts</a:t>
          </a:r>
        </a:p>
      </dgm:t>
    </dgm:pt>
    <dgm:pt modelId="{93CEEF72-284D-493A-84E9-C710426E75EE}" type="parTrans" cxnId="{1C2ED7ED-4481-4A5B-B16F-AAD25A6E6320}">
      <dgm:prSet/>
      <dgm:spPr/>
      <dgm:t>
        <a:bodyPr/>
        <a:lstStyle/>
        <a:p>
          <a:endParaRPr lang="en-US"/>
        </a:p>
      </dgm:t>
    </dgm:pt>
    <dgm:pt modelId="{C0EACAEF-2056-4E79-8415-50C783253488}" type="sibTrans" cxnId="{1C2ED7ED-4481-4A5B-B16F-AAD25A6E6320}">
      <dgm:prSet/>
      <dgm:spPr/>
      <dgm:t>
        <a:bodyPr/>
        <a:lstStyle/>
        <a:p>
          <a:endParaRPr lang="en-US"/>
        </a:p>
      </dgm:t>
    </dgm:pt>
    <dgm:pt modelId="{4E7E62AF-2CB1-492A-BA96-C77C4F2FDD99}">
      <dgm:prSet phldrT="[Text]"/>
      <dgm:spPr/>
      <dgm:t>
        <a:bodyPr/>
        <a:lstStyle/>
        <a:p>
          <a:r>
            <a:rPr lang="en-US" dirty="0"/>
            <a:t>Healthy Habits</a:t>
          </a:r>
        </a:p>
      </dgm:t>
    </dgm:pt>
    <dgm:pt modelId="{833849FD-B6F5-4743-9A95-7D150869E3E9}" type="parTrans" cxnId="{41D9A5DE-3A8E-4E18-AC68-9FCCC7BA606A}">
      <dgm:prSet/>
      <dgm:spPr/>
      <dgm:t>
        <a:bodyPr/>
        <a:lstStyle/>
        <a:p>
          <a:endParaRPr lang="en-US"/>
        </a:p>
      </dgm:t>
    </dgm:pt>
    <dgm:pt modelId="{F87C90E4-DFB3-4AE5-8FF7-99D1E08534AE}" type="sibTrans" cxnId="{41D9A5DE-3A8E-4E18-AC68-9FCCC7BA606A}">
      <dgm:prSet/>
      <dgm:spPr/>
      <dgm:t>
        <a:bodyPr/>
        <a:lstStyle/>
        <a:p>
          <a:endParaRPr lang="en-US"/>
        </a:p>
      </dgm:t>
    </dgm:pt>
    <dgm:pt modelId="{B08C504D-4349-44A5-9C89-0F30CEA1C0BD}">
      <dgm:prSet phldrT="[Text]"/>
      <dgm:spPr/>
      <dgm:t>
        <a:bodyPr/>
        <a:lstStyle/>
        <a:p>
          <a:r>
            <a:rPr lang="en-US" dirty="0"/>
            <a:t>Asking For Help</a:t>
          </a:r>
        </a:p>
      </dgm:t>
    </dgm:pt>
    <dgm:pt modelId="{16290828-AFE3-4EFE-8BA0-5546EC94ABF5}" type="parTrans" cxnId="{F1595593-2218-4C2E-B2C0-BCD05DB45D94}">
      <dgm:prSet/>
      <dgm:spPr/>
      <dgm:t>
        <a:bodyPr/>
        <a:lstStyle/>
        <a:p>
          <a:endParaRPr lang="en-US"/>
        </a:p>
      </dgm:t>
    </dgm:pt>
    <dgm:pt modelId="{EE02AF6C-F986-48E9-8DB5-F09BD24CE297}" type="sibTrans" cxnId="{F1595593-2218-4C2E-B2C0-BCD05DB45D94}">
      <dgm:prSet/>
      <dgm:spPr/>
      <dgm:t>
        <a:bodyPr/>
        <a:lstStyle/>
        <a:p>
          <a:endParaRPr lang="en-US"/>
        </a:p>
      </dgm:t>
    </dgm:pt>
    <dgm:pt modelId="{4252382B-D54C-4A5D-8CFF-83D67EA9B567}">
      <dgm:prSet phldrT="[Text]"/>
      <dgm:spPr/>
      <dgm:t>
        <a:bodyPr/>
        <a:lstStyle/>
        <a:p>
          <a:r>
            <a:rPr lang="en-US" dirty="0"/>
            <a:t>Resiliency Skills</a:t>
          </a:r>
        </a:p>
      </dgm:t>
    </dgm:pt>
    <dgm:pt modelId="{13E427A7-32CA-4893-AED7-851C77211782}" type="parTrans" cxnId="{9E5DC4C2-0C0E-4449-81BC-7475801D0862}">
      <dgm:prSet/>
      <dgm:spPr/>
      <dgm:t>
        <a:bodyPr/>
        <a:lstStyle/>
        <a:p>
          <a:endParaRPr lang="en-US"/>
        </a:p>
      </dgm:t>
    </dgm:pt>
    <dgm:pt modelId="{656C5C51-FD7C-4495-B920-5CE2CBCDDA5A}" type="sibTrans" cxnId="{9E5DC4C2-0C0E-4449-81BC-7475801D0862}">
      <dgm:prSet/>
      <dgm:spPr/>
      <dgm:t>
        <a:bodyPr/>
        <a:lstStyle/>
        <a:p>
          <a:endParaRPr lang="en-US"/>
        </a:p>
      </dgm:t>
    </dgm:pt>
    <dgm:pt modelId="{7895F518-E53F-4905-9A1D-2E03994F57E0}" type="pres">
      <dgm:prSet presAssocID="{98675A76-2441-4F7A-B7EE-EACB2961404A}" presName="diagram" presStyleCnt="0">
        <dgm:presLayoutVars>
          <dgm:dir/>
          <dgm:animLvl val="lvl"/>
          <dgm:resizeHandles val="exact"/>
        </dgm:presLayoutVars>
      </dgm:prSet>
      <dgm:spPr/>
    </dgm:pt>
    <dgm:pt modelId="{A8446158-B8E4-4682-B7D0-9E5B330A2EB7}" type="pres">
      <dgm:prSet presAssocID="{266FF73D-03A6-4147-B120-7803B932BC6D}" presName="compNode" presStyleCnt="0"/>
      <dgm:spPr/>
    </dgm:pt>
    <dgm:pt modelId="{C11B2DE3-1E79-43E5-BDA4-B19F0D2245FA}" type="pres">
      <dgm:prSet presAssocID="{266FF73D-03A6-4147-B120-7803B932BC6D}" presName="childRect" presStyleLbl="bgAcc1" presStyleIdx="0" presStyleCnt="8">
        <dgm:presLayoutVars>
          <dgm:bulletEnabled val="1"/>
        </dgm:presLayoutVars>
      </dgm:prSet>
      <dgm:spPr/>
    </dgm:pt>
    <dgm:pt modelId="{E3A9C1A7-7964-47C6-BC87-4308E5A58513}" type="pres">
      <dgm:prSet presAssocID="{266FF73D-03A6-4147-B120-7803B932BC6D}" presName="parentText" presStyleLbl="node1" presStyleIdx="0" presStyleCnt="0">
        <dgm:presLayoutVars>
          <dgm:chMax val="0"/>
          <dgm:bulletEnabled val="1"/>
        </dgm:presLayoutVars>
      </dgm:prSet>
      <dgm:spPr/>
    </dgm:pt>
    <dgm:pt modelId="{B1B71C4F-B95B-4BCE-865F-7527B9434D0A}" type="pres">
      <dgm:prSet presAssocID="{266FF73D-03A6-4147-B120-7803B932BC6D}" presName="parentRect" presStyleLbl="alignNode1" presStyleIdx="0" presStyleCnt="8"/>
      <dgm:spPr/>
    </dgm:pt>
    <dgm:pt modelId="{79EBC5B8-B6E4-4923-BC00-76A282FAD5D1}" type="pres">
      <dgm:prSet presAssocID="{266FF73D-03A6-4147-B120-7803B932BC6D}" presName="adorn" presStyleLbl="fgAccFollowNode1" presStyleIdx="0" presStyleCnt="8"/>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Yoga with solid fill"/>
        </a:ext>
      </dgm:extLst>
    </dgm:pt>
    <dgm:pt modelId="{541A771A-076A-44DD-80E7-BC11A6FBD505}" type="pres">
      <dgm:prSet presAssocID="{A73F0634-AD56-4D05-801E-722F08331E3C}" presName="sibTrans" presStyleLbl="sibTrans2D1" presStyleIdx="0" presStyleCnt="0"/>
      <dgm:spPr/>
    </dgm:pt>
    <dgm:pt modelId="{B8D59EBE-0CEB-4E83-9E08-9C2B900DCBCB}" type="pres">
      <dgm:prSet presAssocID="{60B0509A-4741-42FD-AFE2-DAFBA45DBD5F}" presName="compNode" presStyleCnt="0"/>
      <dgm:spPr/>
    </dgm:pt>
    <dgm:pt modelId="{D43F900B-C245-4955-94C7-2F64B132DEDC}" type="pres">
      <dgm:prSet presAssocID="{60B0509A-4741-42FD-AFE2-DAFBA45DBD5F}" presName="childRect" presStyleLbl="bgAcc1" presStyleIdx="1" presStyleCnt="8">
        <dgm:presLayoutVars>
          <dgm:bulletEnabled val="1"/>
        </dgm:presLayoutVars>
      </dgm:prSet>
      <dgm:spPr/>
    </dgm:pt>
    <dgm:pt modelId="{748F0280-F021-438F-8C8E-431651D7997A}" type="pres">
      <dgm:prSet presAssocID="{60B0509A-4741-42FD-AFE2-DAFBA45DBD5F}" presName="parentText" presStyleLbl="node1" presStyleIdx="0" presStyleCnt="0">
        <dgm:presLayoutVars>
          <dgm:chMax val="0"/>
          <dgm:bulletEnabled val="1"/>
        </dgm:presLayoutVars>
      </dgm:prSet>
      <dgm:spPr/>
    </dgm:pt>
    <dgm:pt modelId="{51A2F189-870A-4939-9FCC-C7B4B0A5F63F}" type="pres">
      <dgm:prSet presAssocID="{60B0509A-4741-42FD-AFE2-DAFBA45DBD5F}" presName="parentRect" presStyleLbl="alignNode1" presStyleIdx="1" presStyleCnt="8"/>
      <dgm:spPr/>
    </dgm:pt>
    <dgm:pt modelId="{28F31194-C141-41FE-B545-3F4E68D00526}" type="pres">
      <dgm:prSet presAssocID="{60B0509A-4741-42FD-AFE2-DAFBA45DBD5F}" presName="adorn" presStyleLbl="fgAccFollowNode1" presStyleIdx="1" presStyleCnt="8"/>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Surprised face with solid fill with solid fill"/>
        </a:ext>
      </dgm:extLst>
    </dgm:pt>
    <dgm:pt modelId="{E025BF84-69FB-4D32-8E5A-ED6CD33913D2}" type="pres">
      <dgm:prSet presAssocID="{D1B09775-7D8C-445F-AE91-2E7C7BDC7D13}" presName="sibTrans" presStyleLbl="sibTrans2D1" presStyleIdx="0" presStyleCnt="0"/>
      <dgm:spPr/>
    </dgm:pt>
    <dgm:pt modelId="{027F96ED-C370-4B7E-AE33-B62A7A6A55F2}" type="pres">
      <dgm:prSet presAssocID="{6503D469-76FF-469E-B6B8-9FA8B5B5486C}" presName="compNode" presStyleCnt="0"/>
      <dgm:spPr/>
    </dgm:pt>
    <dgm:pt modelId="{A3AF2956-8F54-4026-8AEF-16E47EFC4D60}" type="pres">
      <dgm:prSet presAssocID="{6503D469-76FF-469E-B6B8-9FA8B5B5486C}" presName="childRect" presStyleLbl="bgAcc1" presStyleIdx="2" presStyleCnt="8">
        <dgm:presLayoutVars>
          <dgm:bulletEnabled val="1"/>
        </dgm:presLayoutVars>
      </dgm:prSet>
      <dgm:spPr/>
    </dgm:pt>
    <dgm:pt modelId="{C828BD38-1AC1-4B01-B3E3-142409DA6BE6}" type="pres">
      <dgm:prSet presAssocID="{6503D469-76FF-469E-B6B8-9FA8B5B5486C}" presName="parentText" presStyleLbl="node1" presStyleIdx="0" presStyleCnt="0">
        <dgm:presLayoutVars>
          <dgm:chMax val="0"/>
          <dgm:bulletEnabled val="1"/>
        </dgm:presLayoutVars>
      </dgm:prSet>
      <dgm:spPr/>
    </dgm:pt>
    <dgm:pt modelId="{0529704A-66EC-48CE-B26D-99693F185687}" type="pres">
      <dgm:prSet presAssocID="{6503D469-76FF-469E-B6B8-9FA8B5B5486C}" presName="parentRect" presStyleLbl="alignNode1" presStyleIdx="2" presStyleCnt="8"/>
      <dgm:spPr/>
    </dgm:pt>
    <dgm:pt modelId="{63907E21-1CCB-4C75-A9E9-9E6070D06310}" type="pres">
      <dgm:prSet presAssocID="{6503D469-76FF-469E-B6B8-9FA8B5B5486C}" presName="adorn" presStyleLbl="fgAccFollow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Left Brain with solid fill"/>
        </a:ext>
      </dgm:extLst>
    </dgm:pt>
    <dgm:pt modelId="{33609AB9-0A80-4039-A373-5EB1A72615D2}" type="pres">
      <dgm:prSet presAssocID="{C0EACAEF-2056-4E79-8415-50C783253488}" presName="sibTrans" presStyleLbl="sibTrans2D1" presStyleIdx="0" presStyleCnt="0"/>
      <dgm:spPr/>
    </dgm:pt>
    <dgm:pt modelId="{37BED80E-6D9E-4F82-926E-8D5F0FD7652E}" type="pres">
      <dgm:prSet presAssocID="{4E7E62AF-2CB1-492A-BA96-C77C4F2FDD99}" presName="compNode" presStyleCnt="0"/>
      <dgm:spPr/>
    </dgm:pt>
    <dgm:pt modelId="{60C30D56-0207-4C03-9233-31DF9C5CF7CD}" type="pres">
      <dgm:prSet presAssocID="{4E7E62AF-2CB1-492A-BA96-C77C4F2FDD99}" presName="childRect" presStyleLbl="bgAcc1" presStyleIdx="3" presStyleCnt="8">
        <dgm:presLayoutVars>
          <dgm:bulletEnabled val="1"/>
        </dgm:presLayoutVars>
      </dgm:prSet>
      <dgm:spPr/>
    </dgm:pt>
    <dgm:pt modelId="{9D5816E4-8FAC-44CF-9F64-46EFF6969876}" type="pres">
      <dgm:prSet presAssocID="{4E7E62AF-2CB1-492A-BA96-C77C4F2FDD99}" presName="parentText" presStyleLbl="node1" presStyleIdx="0" presStyleCnt="0">
        <dgm:presLayoutVars>
          <dgm:chMax val="0"/>
          <dgm:bulletEnabled val="1"/>
        </dgm:presLayoutVars>
      </dgm:prSet>
      <dgm:spPr/>
    </dgm:pt>
    <dgm:pt modelId="{EFA46127-BE79-4E4A-A942-7F896B2F1CCA}" type="pres">
      <dgm:prSet presAssocID="{4E7E62AF-2CB1-492A-BA96-C77C4F2FDD99}" presName="parentRect" presStyleLbl="alignNode1" presStyleIdx="3" presStyleCnt="8"/>
      <dgm:spPr/>
    </dgm:pt>
    <dgm:pt modelId="{9967EA4D-126A-44F4-8D8B-22B9DC342045}" type="pres">
      <dgm:prSet presAssocID="{4E7E62AF-2CB1-492A-BA96-C77C4F2FDD99}" presName="adorn" presStyleLbl="fgAccFollow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Run with solid fill"/>
        </a:ext>
      </dgm:extLst>
    </dgm:pt>
    <dgm:pt modelId="{0B21C522-26C8-41A3-BEEC-B513AC85516B}" type="pres">
      <dgm:prSet presAssocID="{F87C90E4-DFB3-4AE5-8FF7-99D1E08534AE}" presName="sibTrans" presStyleLbl="sibTrans2D1" presStyleIdx="0" presStyleCnt="0"/>
      <dgm:spPr/>
    </dgm:pt>
    <dgm:pt modelId="{754C7608-507E-47D3-A381-F4C06CE108F2}" type="pres">
      <dgm:prSet presAssocID="{A5804719-12E4-4241-BC4D-3A2FF17F0492}" presName="compNode" presStyleCnt="0"/>
      <dgm:spPr/>
    </dgm:pt>
    <dgm:pt modelId="{673DD9D8-81E0-4B77-9EA5-629404AF58C3}" type="pres">
      <dgm:prSet presAssocID="{A5804719-12E4-4241-BC4D-3A2FF17F0492}" presName="childRect" presStyleLbl="bgAcc1" presStyleIdx="4" presStyleCnt="8">
        <dgm:presLayoutVars>
          <dgm:bulletEnabled val="1"/>
        </dgm:presLayoutVars>
      </dgm:prSet>
      <dgm:spPr/>
    </dgm:pt>
    <dgm:pt modelId="{0146192C-A12E-4014-96C4-AC4E2A7789C4}" type="pres">
      <dgm:prSet presAssocID="{A5804719-12E4-4241-BC4D-3A2FF17F0492}" presName="parentText" presStyleLbl="node1" presStyleIdx="0" presStyleCnt="0">
        <dgm:presLayoutVars>
          <dgm:chMax val="0"/>
          <dgm:bulletEnabled val="1"/>
        </dgm:presLayoutVars>
      </dgm:prSet>
      <dgm:spPr/>
    </dgm:pt>
    <dgm:pt modelId="{87A2E6BE-BE11-44A8-B993-2043F50EF2C7}" type="pres">
      <dgm:prSet presAssocID="{A5804719-12E4-4241-BC4D-3A2FF17F0492}" presName="parentRect" presStyleLbl="alignNode1" presStyleIdx="4" presStyleCnt="8"/>
      <dgm:spPr/>
    </dgm:pt>
    <dgm:pt modelId="{D8D3116A-9CDF-441D-83F6-21E084E58B7F}" type="pres">
      <dgm:prSet presAssocID="{A5804719-12E4-4241-BC4D-3A2FF17F0492}" presName="adorn" presStyleLbl="fgAccFollow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Puzzle pieces with solid fill"/>
        </a:ext>
      </dgm:extLst>
    </dgm:pt>
    <dgm:pt modelId="{3E53E0FE-B91E-40BA-8DA3-1384A28C578A}" type="pres">
      <dgm:prSet presAssocID="{8A417FD8-DD09-4455-81F8-BD42CB2A679E}" presName="sibTrans" presStyleLbl="sibTrans2D1" presStyleIdx="0" presStyleCnt="0"/>
      <dgm:spPr/>
    </dgm:pt>
    <dgm:pt modelId="{FD6F2FD5-CA71-4594-8B20-40A85D99557D}" type="pres">
      <dgm:prSet presAssocID="{D8468B90-DE6C-4BA9-A6E6-71C7E680A761}" presName="compNode" presStyleCnt="0"/>
      <dgm:spPr/>
    </dgm:pt>
    <dgm:pt modelId="{B022DE2D-1174-4BBF-8A05-A6620B35C08F}" type="pres">
      <dgm:prSet presAssocID="{D8468B90-DE6C-4BA9-A6E6-71C7E680A761}" presName="childRect" presStyleLbl="bgAcc1" presStyleIdx="5" presStyleCnt="8">
        <dgm:presLayoutVars>
          <dgm:bulletEnabled val="1"/>
        </dgm:presLayoutVars>
      </dgm:prSet>
      <dgm:spPr/>
    </dgm:pt>
    <dgm:pt modelId="{BA9096A8-708F-4799-A08B-26F620DB68BA}" type="pres">
      <dgm:prSet presAssocID="{D8468B90-DE6C-4BA9-A6E6-71C7E680A761}" presName="parentText" presStyleLbl="node1" presStyleIdx="0" presStyleCnt="0">
        <dgm:presLayoutVars>
          <dgm:chMax val="0"/>
          <dgm:bulletEnabled val="1"/>
        </dgm:presLayoutVars>
      </dgm:prSet>
      <dgm:spPr/>
    </dgm:pt>
    <dgm:pt modelId="{CC237F4D-8C28-4314-9884-F88788963BCF}" type="pres">
      <dgm:prSet presAssocID="{D8468B90-DE6C-4BA9-A6E6-71C7E680A761}" presName="parentRect" presStyleLbl="alignNode1" presStyleIdx="5" presStyleCnt="8"/>
      <dgm:spPr/>
    </dgm:pt>
    <dgm:pt modelId="{A0AAB5CE-EBF9-4D01-9BA6-58562E0D9F19}" type="pres">
      <dgm:prSet presAssocID="{D8468B90-DE6C-4BA9-A6E6-71C7E680A761}" presName="adorn" presStyleLbl="fgAccFollow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dgm:spPr>
      <dgm:extLst>
        <a:ext uri="{E40237B7-FDA0-4F09-8148-C483321AD2D9}">
          <dgm14:cNvPr xmlns:dgm14="http://schemas.microsoft.com/office/drawing/2010/diagram" id="0" name="" descr="Artificial Intelligence with solid fill"/>
        </a:ext>
      </dgm:extLst>
    </dgm:pt>
    <dgm:pt modelId="{2FCD5EFC-7581-47FE-AC0E-3242F6D01954}" type="pres">
      <dgm:prSet presAssocID="{831DC6D5-CCC7-4FB4-8AB5-0431843F38E9}" presName="sibTrans" presStyleLbl="sibTrans2D1" presStyleIdx="0" presStyleCnt="0"/>
      <dgm:spPr/>
    </dgm:pt>
    <dgm:pt modelId="{78CC639E-36F9-4237-86DA-97862FFAA342}" type="pres">
      <dgm:prSet presAssocID="{B08C504D-4349-44A5-9C89-0F30CEA1C0BD}" presName="compNode" presStyleCnt="0"/>
      <dgm:spPr/>
    </dgm:pt>
    <dgm:pt modelId="{38CF4D64-40DD-4E22-8D5C-7E2B773B128F}" type="pres">
      <dgm:prSet presAssocID="{B08C504D-4349-44A5-9C89-0F30CEA1C0BD}" presName="childRect" presStyleLbl="bgAcc1" presStyleIdx="6" presStyleCnt="8">
        <dgm:presLayoutVars>
          <dgm:bulletEnabled val="1"/>
        </dgm:presLayoutVars>
      </dgm:prSet>
      <dgm:spPr/>
    </dgm:pt>
    <dgm:pt modelId="{B6CC065A-9CEC-4074-9D8A-A18670E13B6D}" type="pres">
      <dgm:prSet presAssocID="{B08C504D-4349-44A5-9C89-0F30CEA1C0BD}" presName="parentText" presStyleLbl="node1" presStyleIdx="0" presStyleCnt="0">
        <dgm:presLayoutVars>
          <dgm:chMax val="0"/>
          <dgm:bulletEnabled val="1"/>
        </dgm:presLayoutVars>
      </dgm:prSet>
      <dgm:spPr/>
    </dgm:pt>
    <dgm:pt modelId="{086201CA-663B-4AE4-A038-15A0B2DFC1E2}" type="pres">
      <dgm:prSet presAssocID="{B08C504D-4349-44A5-9C89-0F30CEA1C0BD}" presName="parentRect" presStyleLbl="alignNode1" presStyleIdx="6" presStyleCnt="8"/>
      <dgm:spPr/>
    </dgm:pt>
    <dgm:pt modelId="{00ECDDA1-CBE7-4BB3-9699-6F023482F562}" type="pres">
      <dgm:prSet presAssocID="{B08C504D-4349-44A5-9C89-0F30CEA1C0BD}" presName="adorn" presStyleLbl="fgAccFollow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a:fillRect/>
          </a:stretch>
        </a:blipFill>
      </dgm:spPr>
      <dgm:extLst>
        <a:ext uri="{E40237B7-FDA0-4F09-8148-C483321AD2D9}">
          <dgm14:cNvPr xmlns:dgm14="http://schemas.microsoft.com/office/drawing/2010/diagram" id="0" name="" descr="Call center with solid fill"/>
        </a:ext>
      </dgm:extLst>
    </dgm:pt>
    <dgm:pt modelId="{36F362E0-01A4-458A-8F12-93539F103600}" type="pres">
      <dgm:prSet presAssocID="{EE02AF6C-F986-48E9-8DB5-F09BD24CE297}" presName="sibTrans" presStyleLbl="sibTrans2D1" presStyleIdx="0" presStyleCnt="0"/>
      <dgm:spPr/>
    </dgm:pt>
    <dgm:pt modelId="{71720EC0-1890-464A-B66D-13D4D27225AE}" type="pres">
      <dgm:prSet presAssocID="{4252382B-D54C-4A5D-8CFF-83D67EA9B567}" presName="compNode" presStyleCnt="0"/>
      <dgm:spPr/>
    </dgm:pt>
    <dgm:pt modelId="{0C806C0E-212E-4B76-8A7A-EB6159D31160}" type="pres">
      <dgm:prSet presAssocID="{4252382B-D54C-4A5D-8CFF-83D67EA9B567}" presName="childRect" presStyleLbl="bgAcc1" presStyleIdx="7" presStyleCnt="8">
        <dgm:presLayoutVars>
          <dgm:bulletEnabled val="1"/>
        </dgm:presLayoutVars>
      </dgm:prSet>
      <dgm:spPr/>
    </dgm:pt>
    <dgm:pt modelId="{8AB8F63E-D361-4B4D-9A6C-B4E9F69AD4C3}" type="pres">
      <dgm:prSet presAssocID="{4252382B-D54C-4A5D-8CFF-83D67EA9B567}" presName="parentText" presStyleLbl="node1" presStyleIdx="0" presStyleCnt="0">
        <dgm:presLayoutVars>
          <dgm:chMax val="0"/>
          <dgm:bulletEnabled val="1"/>
        </dgm:presLayoutVars>
      </dgm:prSet>
      <dgm:spPr/>
    </dgm:pt>
    <dgm:pt modelId="{0EAF4EC5-96E3-4025-AC36-0ED2648D0999}" type="pres">
      <dgm:prSet presAssocID="{4252382B-D54C-4A5D-8CFF-83D67EA9B567}" presName="parentRect" presStyleLbl="alignNode1" presStyleIdx="7" presStyleCnt="8"/>
      <dgm:spPr/>
    </dgm:pt>
    <dgm:pt modelId="{0B8ADF0C-08E2-47FD-BBE8-EBC4E497E310}" type="pres">
      <dgm:prSet presAssocID="{4252382B-D54C-4A5D-8CFF-83D67EA9B567}" presName="adorn" presStyleLbl="fgAccFollow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a:fillRect/>
          </a:stretch>
        </a:blipFill>
      </dgm:spPr>
      <dgm:extLst>
        <a:ext uri="{E40237B7-FDA0-4F09-8148-C483321AD2D9}">
          <dgm14:cNvPr xmlns:dgm14="http://schemas.microsoft.com/office/drawing/2010/diagram" id="0" name="" descr="Aspiration with solid fill"/>
        </a:ext>
      </dgm:extLst>
    </dgm:pt>
  </dgm:ptLst>
  <dgm:cxnLst>
    <dgm:cxn modelId="{518F9706-8944-4F20-9504-E0B90A1488F4}" type="presOf" srcId="{B08C504D-4349-44A5-9C89-0F30CEA1C0BD}" destId="{B6CC065A-9CEC-4074-9D8A-A18670E13B6D}" srcOrd="0" destOrd="0" presId="urn:microsoft.com/office/officeart/2005/8/layout/bList2"/>
    <dgm:cxn modelId="{96F54B0B-8657-47A2-84DC-C263780D4E1D}" type="presOf" srcId="{D8468B90-DE6C-4BA9-A6E6-71C7E680A761}" destId="{CC237F4D-8C28-4314-9884-F88788963BCF}" srcOrd="1" destOrd="0" presId="urn:microsoft.com/office/officeart/2005/8/layout/bList2"/>
    <dgm:cxn modelId="{E86F8D12-B4D9-4040-A947-A7BC6A570208}" type="presOf" srcId="{B08C504D-4349-44A5-9C89-0F30CEA1C0BD}" destId="{086201CA-663B-4AE4-A038-15A0B2DFC1E2}" srcOrd="1" destOrd="0" presId="urn:microsoft.com/office/officeart/2005/8/layout/bList2"/>
    <dgm:cxn modelId="{6B50E914-29B2-489B-9BF7-9F3CB12CBF5E}" type="presOf" srcId="{A5804719-12E4-4241-BC4D-3A2FF17F0492}" destId="{0146192C-A12E-4014-96C4-AC4E2A7789C4}" srcOrd="0" destOrd="0" presId="urn:microsoft.com/office/officeart/2005/8/layout/bList2"/>
    <dgm:cxn modelId="{94522721-7B13-4940-B887-390C2B2F405F}" type="presOf" srcId="{8A417FD8-DD09-4455-81F8-BD42CB2A679E}" destId="{3E53E0FE-B91E-40BA-8DA3-1384A28C578A}" srcOrd="0" destOrd="0" presId="urn:microsoft.com/office/officeart/2005/8/layout/bList2"/>
    <dgm:cxn modelId="{AEBBB42C-7FF7-4F52-97D3-52647AEB945E}" type="presOf" srcId="{6503D469-76FF-469E-B6B8-9FA8B5B5486C}" destId="{0529704A-66EC-48CE-B26D-99693F185687}" srcOrd="1" destOrd="0" presId="urn:microsoft.com/office/officeart/2005/8/layout/bList2"/>
    <dgm:cxn modelId="{AFBC9A35-3C52-408C-87AC-2B63D1BC1793}" type="presOf" srcId="{C0EACAEF-2056-4E79-8415-50C783253488}" destId="{33609AB9-0A80-4039-A373-5EB1A72615D2}" srcOrd="0" destOrd="0" presId="urn:microsoft.com/office/officeart/2005/8/layout/bList2"/>
    <dgm:cxn modelId="{8BEB6745-5441-4A09-9961-C6E713689B98}" type="presOf" srcId="{D8468B90-DE6C-4BA9-A6E6-71C7E680A761}" destId="{BA9096A8-708F-4799-A08B-26F620DB68BA}" srcOrd="0" destOrd="0" presId="urn:microsoft.com/office/officeart/2005/8/layout/bList2"/>
    <dgm:cxn modelId="{2FAD484A-5A7B-486B-9A81-18AB12748543}" srcId="{98675A76-2441-4F7A-B7EE-EACB2961404A}" destId="{60B0509A-4741-42FD-AFE2-DAFBA45DBD5F}" srcOrd="1" destOrd="0" parTransId="{D94CCA78-51F2-4E24-9F87-C3E62DA889FC}" sibTransId="{D1B09775-7D8C-445F-AE91-2E7C7BDC7D13}"/>
    <dgm:cxn modelId="{7EF61153-F342-4803-A2EA-D6525659494E}" type="presOf" srcId="{266FF73D-03A6-4147-B120-7803B932BC6D}" destId="{E3A9C1A7-7964-47C6-BC87-4308E5A58513}" srcOrd="0" destOrd="0" presId="urn:microsoft.com/office/officeart/2005/8/layout/bList2"/>
    <dgm:cxn modelId="{005CBC5A-79B9-4D8E-87A5-A71D81C7295D}" type="presOf" srcId="{F87C90E4-DFB3-4AE5-8FF7-99D1E08534AE}" destId="{0B21C522-26C8-41A3-BEEC-B513AC85516B}" srcOrd="0" destOrd="0" presId="urn:microsoft.com/office/officeart/2005/8/layout/bList2"/>
    <dgm:cxn modelId="{51CD3B65-309B-463C-A2F2-728CF194E043}" type="presOf" srcId="{A5804719-12E4-4241-BC4D-3A2FF17F0492}" destId="{87A2E6BE-BE11-44A8-B993-2043F50EF2C7}" srcOrd="1" destOrd="0" presId="urn:microsoft.com/office/officeart/2005/8/layout/bList2"/>
    <dgm:cxn modelId="{8A866476-1B76-4BAF-BF84-F7784FF82975}" type="presOf" srcId="{831DC6D5-CCC7-4FB4-8AB5-0431843F38E9}" destId="{2FCD5EFC-7581-47FE-AC0E-3242F6D01954}" srcOrd="0" destOrd="0" presId="urn:microsoft.com/office/officeart/2005/8/layout/bList2"/>
    <dgm:cxn modelId="{638C4D7B-C52E-4DE9-8ACB-A710F2B6D79E}" type="presOf" srcId="{EE02AF6C-F986-48E9-8DB5-F09BD24CE297}" destId="{36F362E0-01A4-458A-8F12-93539F103600}" srcOrd="0" destOrd="0" presId="urn:microsoft.com/office/officeart/2005/8/layout/bList2"/>
    <dgm:cxn modelId="{CEDBEB7C-B96C-4F12-BF9C-30A4774503BF}" type="presOf" srcId="{60B0509A-4741-42FD-AFE2-DAFBA45DBD5F}" destId="{51A2F189-870A-4939-9FCC-C7B4B0A5F63F}" srcOrd="1" destOrd="0" presId="urn:microsoft.com/office/officeart/2005/8/layout/bList2"/>
    <dgm:cxn modelId="{ED3BF382-C1E6-4F16-A2B4-436AC96F23FE}" type="presOf" srcId="{4252382B-D54C-4A5D-8CFF-83D67EA9B567}" destId="{8AB8F63E-D361-4B4D-9A6C-B4E9F69AD4C3}" srcOrd="0" destOrd="0" presId="urn:microsoft.com/office/officeart/2005/8/layout/bList2"/>
    <dgm:cxn modelId="{C3D70688-E348-49F8-AA4C-68BDCBB8F7E3}" type="presOf" srcId="{6503D469-76FF-469E-B6B8-9FA8B5B5486C}" destId="{C828BD38-1AC1-4B01-B3E3-142409DA6BE6}" srcOrd="0" destOrd="0" presId="urn:microsoft.com/office/officeart/2005/8/layout/bList2"/>
    <dgm:cxn modelId="{F1595593-2218-4C2E-B2C0-BCD05DB45D94}" srcId="{98675A76-2441-4F7A-B7EE-EACB2961404A}" destId="{B08C504D-4349-44A5-9C89-0F30CEA1C0BD}" srcOrd="6" destOrd="0" parTransId="{16290828-AFE3-4EFE-8BA0-5546EC94ABF5}" sibTransId="{EE02AF6C-F986-48E9-8DB5-F09BD24CE297}"/>
    <dgm:cxn modelId="{A6C82CA4-B33F-4F06-BE2A-F506F96D3E0C}" srcId="{98675A76-2441-4F7A-B7EE-EACB2961404A}" destId="{D8468B90-DE6C-4BA9-A6E6-71C7E680A761}" srcOrd="5" destOrd="0" parTransId="{EB0F8F9B-0D75-4E38-8044-4AA0FAFB786B}" sibTransId="{831DC6D5-CCC7-4FB4-8AB5-0431843F38E9}"/>
    <dgm:cxn modelId="{527B1FA8-794C-4957-B401-DCC4B74AACA3}" type="presOf" srcId="{266FF73D-03A6-4147-B120-7803B932BC6D}" destId="{B1B71C4F-B95B-4BCE-865F-7527B9434D0A}" srcOrd="1" destOrd="0" presId="urn:microsoft.com/office/officeart/2005/8/layout/bList2"/>
    <dgm:cxn modelId="{540445B3-7CDD-4E56-AD23-D57E5D0C9FA0}" type="presOf" srcId="{D1B09775-7D8C-445F-AE91-2E7C7BDC7D13}" destId="{E025BF84-69FB-4D32-8E5A-ED6CD33913D2}" srcOrd="0" destOrd="0" presId="urn:microsoft.com/office/officeart/2005/8/layout/bList2"/>
    <dgm:cxn modelId="{115C5FB5-7F1B-4971-A3A5-0EE59853A573}" type="presOf" srcId="{4E7E62AF-2CB1-492A-BA96-C77C4F2FDD99}" destId="{EFA46127-BE79-4E4A-A942-7F896B2F1CCA}" srcOrd="1" destOrd="0" presId="urn:microsoft.com/office/officeart/2005/8/layout/bList2"/>
    <dgm:cxn modelId="{110754BA-3F8D-49C6-9A1D-1A94DD3344CF}" srcId="{98675A76-2441-4F7A-B7EE-EACB2961404A}" destId="{266FF73D-03A6-4147-B120-7803B932BC6D}" srcOrd="0" destOrd="0" parTransId="{95A2527C-4958-453A-BD19-DCDC025D506E}" sibTransId="{A73F0634-AD56-4D05-801E-722F08331E3C}"/>
    <dgm:cxn modelId="{9F29A2BC-8B3C-43EB-9AA9-21E0945FD51C}" type="presOf" srcId="{4252382B-D54C-4A5D-8CFF-83D67EA9B567}" destId="{0EAF4EC5-96E3-4025-AC36-0ED2648D0999}" srcOrd="1" destOrd="0" presId="urn:microsoft.com/office/officeart/2005/8/layout/bList2"/>
    <dgm:cxn modelId="{BB9014C0-2580-46AD-81AE-8E2EE0DA3385}" type="presOf" srcId="{60B0509A-4741-42FD-AFE2-DAFBA45DBD5F}" destId="{748F0280-F021-438F-8C8E-431651D7997A}" srcOrd="0" destOrd="0" presId="urn:microsoft.com/office/officeart/2005/8/layout/bList2"/>
    <dgm:cxn modelId="{9E5DC4C2-0C0E-4449-81BC-7475801D0862}" srcId="{98675A76-2441-4F7A-B7EE-EACB2961404A}" destId="{4252382B-D54C-4A5D-8CFF-83D67EA9B567}" srcOrd="7" destOrd="0" parTransId="{13E427A7-32CA-4893-AED7-851C77211782}" sibTransId="{656C5C51-FD7C-4495-B920-5CE2CBCDDA5A}"/>
    <dgm:cxn modelId="{9F9262D5-B0B7-426E-B7C9-0E8152D246C8}" type="presOf" srcId="{98675A76-2441-4F7A-B7EE-EACB2961404A}" destId="{7895F518-E53F-4905-9A1D-2E03994F57E0}" srcOrd="0" destOrd="0" presId="urn:microsoft.com/office/officeart/2005/8/layout/bList2"/>
    <dgm:cxn modelId="{41D9A5DE-3A8E-4E18-AC68-9FCCC7BA606A}" srcId="{98675A76-2441-4F7A-B7EE-EACB2961404A}" destId="{4E7E62AF-2CB1-492A-BA96-C77C4F2FDD99}" srcOrd="3" destOrd="0" parTransId="{833849FD-B6F5-4743-9A95-7D150869E3E9}" sibTransId="{F87C90E4-DFB3-4AE5-8FF7-99D1E08534AE}"/>
    <dgm:cxn modelId="{1C2ED7ED-4481-4A5B-B16F-AAD25A6E6320}" srcId="{98675A76-2441-4F7A-B7EE-EACB2961404A}" destId="{6503D469-76FF-469E-B6B8-9FA8B5B5486C}" srcOrd="2" destOrd="0" parTransId="{93CEEF72-284D-493A-84E9-C710426E75EE}" sibTransId="{C0EACAEF-2056-4E79-8415-50C783253488}"/>
    <dgm:cxn modelId="{2ADA29F3-C685-425C-A1A8-61B85F5B26D7}" type="presOf" srcId="{4E7E62AF-2CB1-492A-BA96-C77C4F2FDD99}" destId="{9D5816E4-8FAC-44CF-9F64-46EFF6969876}" srcOrd="0" destOrd="0" presId="urn:microsoft.com/office/officeart/2005/8/layout/bList2"/>
    <dgm:cxn modelId="{4D2C61F9-BD70-4DE4-85EC-1E342E95B841}" srcId="{98675A76-2441-4F7A-B7EE-EACB2961404A}" destId="{A5804719-12E4-4241-BC4D-3A2FF17F0492}" srcOrd="4" destOrd="0" parTransId="{0E902FAC-AA86-46BF-BC3B-5B5DF1CAC16F}" sibTransId="{8A417FD8-DD09-4455-81F8-BD42CB2A679E}"/>
    <dgm:cxn modelId="{7B54CCFB-ACE0-48E1-B379-70F83A78268E}" type="presOf" srcId="{A73F0634-AD56-4D05-801E-722F08331E3C}" destId="{541A771A-076A-44DD-80E7-BC11A6FBD505}" srcOrd="0" destOrd="0" presId="urn:microsoft.com/office/officeart/2005/8/layout/bList2"/>
    <dgm:cxn modelId="{C0556A94-3D9F-441D-B5A3-374036DE220D}" type="presParOf" srcId="{7895F518-E53F-4905-9A1D-2E03994F57E0}" destId="{A8446158-B8E4-4682-B7D0-9E5B330A2EB7}" srcOrd="0" destOrd="0" presId="urn:microsoft.com/office/officeart/2005/8/layout/bList2"/>
    <dgm:cxn modelId="{6917E546-4EE7-4096-B788-055266FE10D3}" type="presParOf" srcId="{A8446158-B8E4-4682-B7D0-9E5B330A2EB7}" destId="{C11B2DE3-1E79-43E5-BDA4-B19F0D2245FA}" srcOrd="0" destOrd="0" presId="urn:microsoft.com/office/officeart/2005/8/layout/bList2"/>
    <dgm:cxn modelId="{5DE6449B-802B-4F91-A3DE-7B97DFECD482}" type="presParOf" srcId="{A8446158-B8E4-4682-B7D0-9E5B330A2EB7}" destId="{E3A9C1A7-7964-47C6-BC87-4308E5A58513}" srcOrd="1" destOrd="0" presId="urn:microsoft.com/office/officeart/2005/8/layout/bList2"/>
    <dgm:cxn modelId="{A5377C77-B040-4D8E-80FF-CBBE9A0CC303}" type="presParOf" srcId="{A8446158-B8E4-4682-B7D0-9E5B330A2EB7}" destId="{B1B71C4F-B95B-4BCE-865F-7527B9434D0A}" srcOrd="2" destOrd="0" presId="urn:microsoft.com/office/officeart/2005/8/layout/bList2"/>
    <dgm:cxn modelId="{E8B5D86E-1C1C-45EB-B95F-C1BAE091A2EC}" type="presParOf" srcId="{A8446158-B8E4-4682-B7D0-9E5B330A2EB7}" destId="{79EBC5B8-B6E4-4923-BC00-76A282FAD5D1}" srcOrd="3" destOrd="0" presId="urn:microsoft.com/office/officeart/2005/8/layout/bList2"/>
    <dgm:cxn modelId="{D7D60631-DFDA-4AEE-AC70-FB1B402BAE8E}" type="presParOf" srcId="{7895F518-E53F-4905-9A1D-2E03994F57E0}" destId="{541A771A-076A-44DD-80E7-BC11A6FBD505}" srcOrd="1" destOrd="0" presId="urn:microsoft.com/office/officeart/2005/8/layout/bList2"/>
    <dgm:cxn modelId="{D707BE94-F873-46FB-BDC3-A3DE8327A930}" type="presParOf" srcId="{7895F518-E53F-4905-9A1D-2E03994F57E0}" destId="{B8D59EBE-0CEB-4E83-9E08-9C2B900DCBCB}" srcOrd="2" destOrd="0" presId="urn:microsoft.com/office/officeart/2005/8/layout/bList2"/>
    <dgm:cxn modelId="{D6F45496-FCBA-46C2-AE6D-3AC22B031886}" type="presParOf" srcId="{B8D59EBE-0CEB-4E83-9E08-9C2B900DCBCB}" destId="{D43F900B-C245-4955-94C7-2F64B132DEDC}" srcOrd="0" destOrd="0" presId="urn:microsoft.com/office/officeart/2005/8/layout/bList2"/>
    <dgm:cxn modelId="{1B6EEB22-0CFE-43F6-8FA7-D69A22E4EBE8}" type="presParOf" srcId="{B8D59EBE-0CEB-4E83-9E08-9C2B900DCBCB}" destId="{748F0280-F021-438F-8C8E-431651D7997A}" srcOrd="1" destOrd="0" presId="urn:microsoft.com/office/officeart/2005/8/layout/bList2"/>
    <dgm:cxn modelId="{9EFBF719-C021-41CD-B975-323C66F818FA}" type="presParOf" srcId="{B8D59EBE-0CEB-4E83-9E08-9C2B900DCBCB}" destId="{51A2F189-870A-4939-9FCC-C7B4B0A5F63F}" srcOrd="2" destOrd="0" presId="urn:microsoft.com/office/officeart/2005/8/layout/bList2"/>
    <dgm:cxn modelId="{02B90DB4-22E0-444D-934B-D07EA552056B}" type="presParOf" srcId="{B8D59EBE-0CEB-4E83-9E08-9C2B900DCBCB}" destId="{28F31194-C141-41FE-B545-3F4E68D00526}" srcOrd="3" destOrd="0" presId="urn:microsoft.com/office/officeart/2005/8/layout/bList2"/>
    <dgm:cxn modelId="{2E87D6D1-9C3C-4948-B830-3F6D48ECFCDF}" type="presParOf" srcId="{7895F518-E53F-4905-9A1D-2E03994F57E0}" destId="{E025BF84-69FB-4D32-8E5A-ED6CD33913D2}" srcOrd="3" destOrd="0" presId="urn:microsoft.com/office/officeart/2005/8/layout/bList2"/>
    <dgm:cxn modelId="{9AE27E6C-7ABE-4E83-B199-3D2901FE220A}" type="presParOf" srcId="{7895F518-E53F-4905-9A1D-2E03994F57E0}" destId="{027F96ED-C370-4B7E-AE33-B62A7A6A55F2}" srcOrd="4" destOrd="0" presId="urn:microsoft.com/office/officeart/2005/8/layout/bList2"/>
    <dgm:cxn modelId="{89E61E4D-E591-4626-9C4F-AD4F2D9E2DF5}" type="presParOf" srcId="{027F96ED-C370-4B7E-AE33-B62A7A6A55F2}" destId="{A3AF2956-8F54-4026-8AEF-16E47EFC4D60}" srcOrd="0" destOrd="0" presId="urn:microsoft.com/office/officeart/2005/8/layout/bList2"/>
    <dgm:cxn modelId="{127D3735-73AB-494A-8AA4-B4738C415550}" type="presParOf" srcId="{027F96ED-C370-4B7E-AE33-B62A7A6A55F2}" destId="{C828BD38-1AC1-4B01-B3E3-142409DA6BE6}" srcOrd="1" destOrd="0" presId="urn:microsoft.com/office/officeart/2005/8/layout/bList2"/>
    <dgm:cxn modelId="{84CCA8F0-07B4-4138-842E-7D5DECAE91C8}" type="presParOf" srcId="{027F96ED-C370-4B7E-AE33-B62A7A6A55F2}" destId="{0529704A-66EC-48CE-B26D-99693F185687}" srcOrd="2" destOrd="0" presId="urn:microsoft.com/office/officeart/2005/8/layout/bList2"/>
    <dgm:cxn modelId="{F3BE2292-5B24-4A5D-89BD-316C1CCBD7C3}" type="presParOf" srcId="{027F96ED-C370-4B7E-AE33-B62A7A6A55F2}" destId="{63907E21-1CCB-4C75-A9E9-9E6070D06310}" srcOrd="3" destOrd="0" presId="urn:microsoft.com/office/officeart/2005/8/layout/bList2"/>
    <dgm:cxn modelId="{7D6C4A95-3C4C-4D97-B74D-C7D5AE19C0FC}" type="presParOf" srcId="{7895F518-E53F-4905-9A1D-2E03994F57E0}" destId="{33609AB9-0A80-4039-A373-5EB1A72615D2}" srcOrd="5" destOrd="0" presId="urn:microsoft.com/office/officeart/2005/8/layout/bList2"/>
    <dgm:cxn modelId="{EBC84895-742E-4447-8C42-25316E7A0011}" type="presParOf" srcId="{7895F518-E53F-4905-9A1D-2E03994F57E0}" destId="{37BED80E-6D9E-4F82-926E-8D5F0FD7652E}" srcOrd="6" destOrd="0" presId="urn:microsoft.com/office/officeart/2005/8/layout/bList2"/>
    <dgm:cxn modelId="{EB7B242C-2FB1-444D-B496-BD1E716522C1}" type="presParOf" srcId="{37BED80E-6D9E-4F82-926E-8D5F0FD7652E}" destId="{60C30D56-0207-4C03-9233-31DF9C5CF7CD}" srcOrd="0" destOrd="0" presId="urn:microsoft.com/office/officeart/2005/8/layout/bList2"/>
    <dgm:cxn modelId="{EA750EDC-00DF-4922-B862-47F3DB584A4B}" type="presParOf" srcId="{37BED80E-6D9E-4F82-926E-8D5F0FD7652E}" destId="{9D5816E4-8FAC-44CF-9F64-46EFF6969876}" srcOrd="1" destOrd="0" presId="urn:microsoft.com/office/officeart/2005/8/layout/bList2"/>
    <dgm:cxn modelId="{28098C6E-2B97-4556-833E-4F4DBF047961}" type="presParOf" srcId="{37BED80E-6D9E-4F82-926E-8D5F0FD7652E}" destId="{EFA46127-BE79-4E4A-A942-7F896B2F1CCA}" srcOrd="2" destOrd="0" presId="urn:microsoft.com/office/officeart/2005/8/layout/bList2"/>
    <dgm:cxn modelId="{43C89BB7-1D15-4530-B2C2-E681E234A98C}" type="presParOf" srcId="{37BED80E-6D9E-4F82-926E-8D5F0FD7652E}" destId="{9967EA4D-126A-44F4-8D8B-22B9DC342045}" srcOrd="3" destOrd="0" presId="urn:microsoft.com/office/officeart/2005/8/layout/bList2"/>
    <dgm:cxn modelId="{41EABB82-BE09-4076-BB6E-C9F667E3CF54}" type="presParOf" srcId="{7895F518-E53F-4905-9A1D-2E03994F57E0}" destId="{0B21C522-26C8-41A3-BEEC-B513AC85516B}" srcOrd="7" destOrd="0" presId="urn:microsoft.com/office/officeart/2005/8/layout/bList2"/>
    <dgm:cxn modelId="{A9C3A967-57D4-4D25-A205-D907312835E2}" type="presParOf" srcId="{7895F518-E53F-4905-9A1D-2E03994F57E0}" destId="{754C7608-507E-47D3-A381-F4C06CE108F2}" srcOrd="8" destOrd="0" presId="urn:microsoft.com/office/officeart/2005/8/layout/bList2"/>
    <dgm:cxn modelId="{4BA887AE-B2B2-4EF6-BF89-12798A0DC2C4}" type="presParOf" srcId="{754C7608-507E-47D3-A381-F4C06CE108F2}" destId="{673DD9D8-81E0-4B77-9EA5-629404AF58C3}" srcOrd="0" destOrd="0" presId="urn:microsoft.com/office/officeart/2005/8/layout/bList2"/>
    <dgm:cxn modelId="{36FB1701-6815-41E0-B865-6A2C4CCD7652}" type="presParOf" srcId="{754C7608-507E-47D3-A381-F4C06CE108F2}" destId="{0146192C-A12E-4014-96C4-AC4E2A7789C4}" srcOrd="1" destOrd="0" presId="urn:microsoft.com/office/officeart/2005/8/layout/bList2"/>
    <dgm:cxn modelId="{2FEB5EA2-500D-493A-B9CB-DAEFEEB9E471}" type="presParOf" srcId="{754C7608-507E-47D3-A381-F4C06CE108F2}" destId="{87A2E6BE-BE11-44A8-B993-2043F50EF2C7}" srcOrd="2" destOrd="0" presId="urn:microsoft.com/office/officeart/2005/8/layout/bList2"/>
    <dgm:cxn modelId="{7BDD2047-57A4-4424-B905-A6B53209E9D9}" type="presParOf" srcId="{754C7608-507E-47D3-A381-F4C06CE108F2}" destId="{D8D3116A-9CDF-441D-83F6-21E084E58B7F}" srcOrd="3" destOrd="0" presId="urn:microsoft.com/office/officeart/2005/8/layout/bList2"/>
    <dgm:cxn modelId="{B124ED1A-A102-43C9-B877-E3DDE8B6344B}" type="presParOf" srcId="{7895F518-E53F-4905-9A1D-2E03994F57E0}" destId="{3E53E0FE-B91E-40BA-8DA3-1384A28C578A}" srcOrd="9" destOrd="0" presId="urn:microsoft.com/office/officeart/2005/8/layout/bList2"/>
    <dgm:cxn modelId="{0915EE39-2A9B-4238-B8F9-11672E030FB0}" type="presParOf" srcId="{7895F518-E53F-4905-9A1D-2E03994F57E0}" destId="{FD6F2FD5-CA71-4594-8B20-40A85D99557D}" srcOrd="10" destOrd="0" presId="urn:microsoft.com/office/officeart/2005/8/layout/bList2"/>
    <dgm:cxn modelId="{32AD8402-B741-47FA-A30A-43A651CCF9B0}" type="presParOf" srcId="{FD6F2FD5-CA71-4594-8B20-40A85D99557D}" destId="{B022DE2D-1174-4BBF-8A05-A6620B35C08F}" srcOrd="0" destOrd="0" presId="urn:microsoft.com/office/officeart/2005/8/layout/bList2"/>
    <dgm:cxn modelId="{63367F4E-4E59-4CDF-8237-FA5826A98787}" type="presParOf" srcId="{FD6F2FD5-CA71-4594-8B20-40A85D99557D}" destId="{BA9096A8-708F-4799-A08B-26F620DB68BA}" srcOrd="1" destOrd="0" presId="urn:microsoft.com/office/officeart/2005/8/layout/bList2"/>
    <dgm:cxn modelId="{E6741E95-1A09-43FE-BFE0-711CDD31BF14}" type="presParOf" srcId="{FD6F2FD5-CA71-4594-8B20-40A85D99557D}" destId="{CC237F4D-8C28-4314-9884-F88788963BCF}" srcOrd="2" destOrd="0" presId="urn:microsoft.com/office/officeart/2005/8/layout/bList2"/>
    <dgm:cxn modelId="{8F1E2850-EA34-4C44-AF0F-1BB2B89121A7}" type="presParOf" srcId="{FD6F2FD5-CA71-4594-8B20-40A85D99557D}" destId="{A0AAB5CE-EBF9-4D01-9BA6-58562E0D9F19}" srcOrd="3" destOrd="0" presId="urn:microsoft.com/office/officeart/2005/8/layout/bList2"/>
    <dgm:cxn modelId="{D0876611-8269-4616-89B7-30E9EA21D172}" type="presParOf" srcId="{7895F518-E53F-4905-9A1D-2E03994F57E0}" destId="{2FCD5EFC-7581-47FE-AC0E-3242F6D01954}" srcOrd="11" destOrd="0" presId="urn:microsoft.com/office/officeart/2005/8/layout/bList2"/>
    <dgm:cxn modelId="{DC241A56-6AA5-4E02-908F-1F08DFB80E2A}" type="presParOf" srcId="{7895F518-E53F-4905-9A1D-2E03994F57E0}" destId="{78CC639E-36F9-4237-86DA-97862FFAA342}" srcOrd="12" destOrd="0" presId="urn:microsoft.com/office/officeart/2005/8/layout/bList2"/>
    <dgm:cxn modelId="{8F6B992B-41D4-43E5-9E6F-53BC41B08107}" type="presParOf" srcId="{78CC639E-36F9-4237-86DA-97862FFAA342}" destId="{38CF4D64-40DD-4E22-8D5C-7E2B773B128F}" srcOrd="0" destOrd="0" presId="urn:microsoft.com/office/officeart/2005/8/layout/bList2"/>
    <dgm:cxn modelId="{559761ED-0909-467F-BF5C-5229F7488468}" type="presParOf" srcId="{78CC639E-36F9-4237-86DA-97862FFAA342}" destId="{B6CC065A-9CEC-4074-9D8A-A18670E13B6D}" srcOrd="1" destOrd="0" presId="urn:microsoft.com/office/officeart/2005/8/layout/bList2"/>
    <dgm:cxn modelId="{C1DCB666-0C24-465F-8499-19D2F7DB929F}" type="presParOf" srcId="{78CC639E-36F9-4237-86DA-97862FFAA342}" destId="{086201CA-663B-4AE4-A038-15A0B2DFC1E2}" srcOrd="2" destOrd="0" presId="urn:microsoft.com/office/officeart/2005/8/layout/bList2"/>
    <dgm:cxn modelId="{8CB46118-49DE-4333-8435-0B052871B14E}" type="presParOf" srcId="{78CC639E-36F9-4237-86DA-97862FFAA342}" destId="{00ECDDA1-CBE7-4BB3-9699-6F023482F562}" srcOrd="3" destOrd="0" presId="urn:microsoft.com/office/officeart/2005/8/layout/bList2"/>
    <dgm:cxn modelId="{CE1E0DA9-6009-48AC-BC7A-1C9CAF2D0293}" type="presParOf" srcId="{7895F518-E53F-4905-9A1D-2E03994F57E0}" destId="{36F362E0-01A4-458A-8F12-93539F103600}" srcOrd="13" destOrd="0" presId="urn:microsoft.com/office/officeart/2005/8/layout/bList2"/>
    <dgm:cxn modelId="{3212614E-6B5D-45C0-B354-AD138EF917F5}" type="presParOf" srcId="{7895F518-E53F-4905-9A1D-2E03994F57E0}" destId="{71720EC0-1890-464A-B66D-13D4D27225AE}" srcOrd="14" destOrd="0" presId="urn:microsoft.com/office/officeart/2005/8/layout/bList2"/>
    <dgm:cxn modelId="{74AAB6C2-3A42-4BC5-AD52-E37E2A7B19A7}" type="presParOf" srcId="{71720EC0-1890-464A-B66D-13D4D27225AE}" destId="{0C806C0E-212E-4B76-8A7A-EB6159D31160}" srcOrd="0" destOrd="0" presId="urn:microsoft.com/office/officeart/2005/8/layout/bList2"/>
    <dgm:cxn modelId="{D04369B8-2998-4658-A43E-0789F4567CAE}" type="presParOf" srcId="{71720EC0-1890-464A-B66D-13D4D27225AE}" destId="{8AB8F63E-D361-4B4D-9A6C-B4E9F69AD4C3}" srcOrd="1" destOrd="0" presId="urn:microsoft.com/office/officeart/2005/8/layout/bList2"/>
    <dgm:cxn modelId="{23C1D8C1-AE07-43D1-B53F-D042ACE3F5F1}" type="presParOf" srcId="{71720EC0-1890-464A-B66D-13D4D27225AE}" destId="{0EAF4EC5-96E3-4025-AC36-0ED2648D0999}" srcOrd="2" destOrd="0" presId="urn:microsoft.com/office/officeart/2005/8/layout/bList2"/>
    <dgm:cxn modelId="{849631F4-E7C2-4C6F-B7D4-B3E544C988C1}" type="presParOf" srcId="{71720EC0-1890-464A-B66D-13D4D27225AE}" destId="{0B8ADF0C-08E2-47FD-BBE8-EBC4E497E310}" srcOrd="3" destOrd="0" presId="urn:microsoft.com/office/officeart/2005/8/layout/bList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675A76-2441-4F7A-B7EE-EACB2961404A}" type="doc">
      <dgm:prSet loTypeId="urn:microsoft.com/office/officeart/2005/8/layout/bList2" loCatId="list" qsTypeId="urn:microsoft.com/office/officeart/2005/8/quickstyle/simple1" qsCatId="simple" csTypeId="urn:microsoft.com/office/officeart/2005/8/colors/accent1_2" csCatId="accent1" phldr="1"/>
      <dgm:spPr/>
    </dgm:pt>
    <dgm:pt modelId="{266FF73D-03A6-4147-B120-7803B932BC6D}">
      <dgm:prSet phldrT="[Text]"/>
      <dgm:spPr/>
      <dgm:t>
        <a:bodyPr/>
        <a:lstStyle/>
        <a:p>
          <a:r>
            <a:rPr lang="en-US" dirty="0"/>
            <a:t>Relaxation Skills</a:t>
          </a:r>
        </a:p>
      </dgm:t>
    </dgm:pt>
    <dgm:pt modelId="{95A2527C-4958-453A-BD19-DCDC025D506E}" type="parTrans" cxnId="{110754BA-3F8D-49C6-9A1D-1A94DD3344CF}">
      <dgm:prSet/>
      <dgm:spPr/>
      <dgm:t>
        <a:bodyPr/>
        <a:lstStyle/>
        <a:p>
          <a:endParaRPr lang="en-US"/>
        </a:p>
      </dgm:t>
    </dgm:pt>
    <dgm:pt modelId="{A73F0634-AD56-4D05-801E-722F08331E3C}" type="sibTrans" cxnId="{110754BA-3F8D-49C6-9A1D-1A94DD3344CF}">
      <dgm:prSet/>
      <dgm:spPr/>
      <dgm:t>
        <a:bodyPr/>
        <a:lstStyle/>
        <a:p>
          <a:endParaRPr lang="en-US"/>
        </a:p>
      </dgm:t>
    </dgm:pt>
    <dgm:pt modelId="{7895F518-E53F-4905-9A1D-2E03994F57E0}" type="pres">
      <dgm:prSet presAssocID="{98675A76-2441-4F7A-B7EE-EACB2961404A}" presName="diagram" presStyleCnt="0">
        <dgm:presLayoutVars>
          <dgm:dir/>
          <dgm:animLvl val="lvl"/>
          <dgm:resizeHandles val="exact"/>
        </dgm:presLayoutVars>
      </dgm:prSet>
      <dgm:spPr/>
    </dgm:pt>
    <dgm:pt modelId="{A8446158-B8E4-4682-B7D0-9E5B330A2EB7}" type="pres">
      <dgm:prSet presAssocID="{266FF73D-03A6-4147-B120-7803B932BC6D}" presName="compNode" presStyleCnt="0"/>
      <dgm:spPr/>
    </dgm:pt>
    <dgm:pt modelId="{C11B2DE3-1E79-43E5-BDA4-B19F0D2245FA}" type="pres">
      <dgm:prSet presAssocID="{266FF73D-03A6-4147-B120-7803B932BC6D}" presName="childRect" presStyleLbl="bgAcc1" presStyleIdx="0" presStyleCnt="1">
        <dgm:presLayoutVars>
          <dgm:bulletEnabled val="1"/>
        </dgm:presLayoutVars>
      </dgm:prSet>
      <dgm:spPr/>
    </dgm:pt>
    <dgm:pt modelId="{E3A9C1A7-7964-47C6-BC87-4308E5A58513}" type="pres">
      <dgm:prSet presAssocID="{266FF73D-03A6-4147-B120-7803B932BC6D}" presName="parentText" presStyleLbl="node1" presStyleIdx="0" presStyleCnt="0">
        <dgm:presLayoutVars>
          <dgm:chMax val="0"/>
          <dgm:bulletEnabled val="1"/>
        </dgm:presLayoutVars>
      </dgm:prSet>
      <dgm:spPr/>
    </dgm:pt>
    <dgm:pt modelId="{B1B71C4F-B95B-4BCE-865F-7527B9434D0A}" type="pres">
      <dgm:prSet presAssocID="{266FF73D-03A6-4147-B120-7803B932BC6D}" presName="parentRect" presStyleLbl="alignNode1" presStyleIdx="0" presStyleCnt="1"/>
      <dgm:spPr/>
    </dgm:pt>
    <dgm:pt modelId="{79EBC5B8-B6E4-4923-BC00-76A282FAD5D1}" type="pres">
      <dgm:prSet presAssocID="{266FF73D-03A6-4147-B120-7803B932BC6D}" presName="adorn" presStyleLbl="fgAccFollowNode1" presStyleIdx="0" presStyleCnt="1" custLinFactX="-28565" custLinFactY="-67422" custLinFactNeighborX="-100000" custLinFactNeighborY="-100000"/>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Yoga with solid fill"/>
        </a:ext>
      </dgm:extLst>
    </dgm:pt>
  </dgm:ptLst>
  <dgm:cxnLst>
    <dgm:cxn modelId="{7EF61153-F342-4803-A2EA-D6525659494E}" type="presOf" srcId="{266FF73D-03A6-4147-B120-7803B932BC6D}" destId="{E3A9C1A7-7964-47C6-BC87-4308E5A58513}" srcOrd="0" destOrd="0" presId="urn:microsoft.com/office/officeart/2005/8/layout/bList2"/>
    <dgm:cxn modelId="{527B1FA8-794C-4957-B401-DCC4B74AACA3}" type="presOf" srcId="{266FF73D-03A6-4147-B120-7803B932BC6D}" destId="{B1B71C4F-B95B-4BCE-865F-7527B9434D0A}" srcOrd="1" destOrd="0" presId="urn:microsoft.com/office/officeart/2005/8/layout/bList2"/>
    <dgm:cxn modelId="{110754BA-3F8D-49C6-9A1D-1A94DD3344CF}" srcId="{98675A76-2441-4F7A-B7EE-EACB2961404A}" destId="{266FF73D-03A6-4147-B120-7803B932BC6D}" srcOrd="0" destOrd="0" parTransId="{95A2527C-4958-453A-BD19-DCDC025D506E}" sibTransId="{A73F0634-AD56-4D05-801E-722F08331E3C}"/>
    <dgm:cxn modelId="{9F9262D5-B0B7-426E-B7C9-0E8152D246C8}" type="presOf" srcId="{98675A76-2441-4F7A-B7EE-EACB2961404A}" destId="{7895F518-E53F-4905-9A1D-2E03994F57E0}" srcOrd="0" destOrd="0" presId="urn:microsoft.com/office/officeart/2005/8/layout/bList2"/>
    <dgm:cxn modelId="{C0556A94-3D9F-441D-B5A3-374036DE220D}" type="presParOf" srcId="{7895F518-E53F-4905-9A1D-2E03994F57E0}" destId="{A8446158-B8E4-4682-B7D0-9E5B330A2EB7}" srcOrd="0" destOrd="0" presId="urn:microsoft.com/office/officeart/2005/8/layout/bList2"/>
    <dgm:cxn modelId="{6917E546-4EE7-4096-B788-055266FE10D3}" type="presParOf" srcId="{A8446158-B8E4-4682-B7D0-9E5B330A2EB7}" destId="{C11B2DE3-1E79-43E5-BDA4-B19F0D2245FA}" srcOrd="0" destOrd="0" presId="urn:microsoft.com/office/officeart/2005/8/layout/bList2"/>
    <dgm:cxn modelId="{5DE6449B-802B-4F91-A3DE-7B97DFECD482}" type="presParOf" srcId="{A8446158-B8E4-4682-B7D0-9E5B330A2EB7}" destId="{E3A9C1A7-7964-47C6-BC87-4308E5A58513}" srcOrd="1" destOrd="0" presId="urn:microsoft.com/office/officeart/2005/8/layout/bList2"/>
    <dgm:cxn modelId="{A5377C77-B040-4D8E-80FF-CBBE9A0CC303}" type="presParOf" srcId="{A8446158-B8E4-4682-B7D0-9E5B330A2EB7}" destId="{B1B71C4F-B95B-4BCE-865F-7527B9434D0A}" srcOrd="2" destOrd="0" presId="urn:microsoft.com/office/officeart/2005/8/layout/bList2"/>
    <dgm:cxn modelId="{E8B5D86E-1C1C-45EB-B95F-C1BAE091A2EC}" type="presParOf" srcId="{A8446158-B8E4-4682-B7D0-9E5B330A2EB7}" destId="{79EBC5B8-B6E4-4923-BC00-76A282FAD5D1}"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675A76-2441-4F7A-B7EE-EACB2961404A}" type="doc">
      <dgm:prSet loTypeId="urn:microsoft.com/office/officeart/2005/8/layout/bList2" loCatId="list" qsTypeId="urn:microsoft.com/office/officeart/2005/8/quickstyle/simple1" qsCatId="simple" csTypeId="urn:microsoft.com/office/officeart/2005/8/colors/accent1_2" csCatId="accent1" phldr="1"/>
      <dgm:spPr/>
    </dgm:pt>
    <dgm:pt modelId="{266FF73D-03A6-4147-B120-7803B932BC6D}">
      <dgm:prSet phldrT="[Text]"/>
      <dgm:spPr/>
      <dgm:t>
        <a:bodyPr/>
        <a:lstStyle/>
        <a:p>
          <a:r>
            <a:rPr lang="en-US" dirty="0"/>
            <a:t>Emotional/Physical Release</a:t>
          </a:r>
        </a:p>
      </dgm:t>
    </dgm:pt>
    <dgm:pt modelId="{95A2527C-4958-453A-BD19-DCDC025D506E}" type="parTrans" cxnId="{110754BA-3F8D-49C6-9A1D-1A94DD3344CF}">
      <dgm:prSet/>
      <dgm:spPr/>
      <dgm:t>
        <a:bodyPr/>
        <a:lstStyle/>
        <a:p>
          <a:endParaRPr lang="en-US"/>
        </a:p>
      </dgm:t>
    </dgm:pt>
    <dgm:pt modelId="{A73F0634-AD56-4D05-801E-722F08331E3C}" type="sibTrans" cxnId="{110754BA-3F8D-49C6-9A1D-1A94DD3344CF}">
      <dgm:prSet/>
      <dgm:spPr/>
      <dgm:t>
        <a:bodyPr/>
        <a:lstStyle/>
        <a:p>
          <a:endParaRPr lang="en-US"/>
        </a:p>
      </dgm:t>
    </dgm:pt>
    <dgm:pt modelId="{7895F518-E53F-4905-9A1D-2E03994F57E0}" type="pres">
      <dgm:prSet presAssocID="{98675A76-2441-4F7A-B7EE-EACB2961404A}" presName="diagram" presStyleCnt="0">
        <dgm:presLayoutVars>
          <dgm:dir/>
          <dgm:animLvl val="lvl"/>
          <dgm:resizeHandles val="exact"/>
        </dgm:presLayoutVars>
      </dgm:prSet>
      <dgm:spPr/>
    </dgm:pt>
    <dgm:pt modelId="{A8446158-B8E4-4682-B7D0-9E5B330A2EB7}" type="pres">
      <dgm:prSet presAssocID="{266FF73D-03A6-4147-B120-7803B932BC6D}" presName="compNode" presStyleCnt="0"/>
      <dgm:spPr/>
    </dgm:pt>
    <dgm:pt modelId="{C11B2DE3-1E79-43E5-BDA4-B19F0D2245FA}" type="pres">
      <dgm:prSet presAssocID="{266FF73D-03A6-4147-B120-7803B932BC6D}" presName="childRect" presStyleLbl="bgAcc1" presStyleIdx="0" presStyleCnt="1">
        <dgm:presLayoutVars>
          <dgm:bulletEnabled val="1"/>
        </dgm:presLayoutVars>
      </dgm:prSet>
      <dgm:spPr/>
    </dgm:pt>
    <dgm:pt modelId="{E3A9C1A7-7964-47C6-BC87-4308E5A58513}" type="pres">
      <dgm:prSet presAssocID="{266FF73D-03A6-4147-B120-7803B932BC6D}" presName="parentText" presStyleLbl="node1" presStyleIdx="0" presStyleCnt="0">
        <dgm:presLayoutVars>
          <dgm:chMax val="0"/>
          <dgm:bulletEnabled val="1"/>
        </dgm:presLayoutVars>
      </dgm:prSet>
      <dgm:spPr/>
    </dgm:pt>
    <dgm:pt modelId="{B1B71C4F-B95B-4BCE-865F-7527B9434D0A}" type="pres">
      <dgm:prSet presAssocID="{266FF73D-03A6-4147-B120-7803B932BC6D}" presName="parentRect" presStyleLbl="alignNode1" presStyleIdx="0" presStyleCnt="1"/>
      <dgm:spPr/>
    </dgm:pt>
    <dgm:pt modelId="{79EBC5B8-B6E4-4923-BC00-76A282FAD5D1}" type="pres">
      <dgm:prSet presAssocID="{266FF73D-03A6-4147-B120-7803B932BC6D}" presName="adorn" presStyleLbl="fgAccFollowNode1" presStyleIdx="0" presStyleCnt="1" custLinFactX="-28565" custLinFactY="-67422" custLinFactNeighborX="-100000" custLinFactNeighborY="-10000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Surprised face with solid fill with solid fill"/>
        </a:ext>
      </dgm:extLst>
    </dgm:pt>
  </dgm:ptLst>
  <dgm:cxnLst>
    <dgm:cxn modelId="{7EF61153-F342-4803-A2EA-D6525659494E}" type="presOf" srcId="{266FF73D-03A6-4147-B120-7803B932BC6D}" destId="{E3A9C1A7-7964-47C6-BC87-4308E5A58513}" srcOrd="0" destOrd="0" presId="urn:microsoft.com/office/officeart/2005/8/layout/bList2"/>
    <dgm:cxn modelId="{527B1FA8-794C-4957-B401-DCC4B74AACA3}" type="presOf" srcId="{266FF73D-03A6-4147-B120-7803B932BC6D}" destId="{B1B71C4F-B95B-4BCE-865F-7527B9434D0A}" srcOrd="1" destOrd="0" presId="urn:microsoft.com/office/officeart/2005/8/layout/bList2"/>
    <dgm:cxn modelId="{110754BA-3F8D-49C6-9A1D-1A94DD3344CF}" srcId="{98675A76-2441-4F7A-B7EE-EACB2961404A}" destId="{266FF73D-03A6-4147-B120-7803B932BC6D}" srcOrd="0" destOrd="0" parTransId="{95A2527C-4958-453A-BD19-DCDC025D506E}" sibTransId="{A73F0634-AD56-4D05-801E-722F08331E3C}"/>
    <dgm:cxn modelId="{9F9262D5-B0B7-426E-B7C9-0E8152D246C8}" type="presOf" srcId="{98675A76-2441-4F7A-B7EE-EACB2961404A}" destId="{7895F518-E53F-4905-9A1D-2E03994F57E0}" srcOrd="0" destOrd="0" presId="urn:microsoft.com/office/officeart/2005/8/layout/bList2"/>
    <dgm:cxn modelId="{C0556A94-3D9F-441D-B5A3-374036DE220D}" type="presParOf" srcId="{7895F518-E53F-4905-9A1D-2E03994F57E0}" destId="{A8446158-B8E4-4682-B7D0-9E5B330A2EB7}" srcOrd="0" destOrd="0" presId="urn:microsoft.com/office/officeart/2005/8/layout/bList2"/>
    <dgm:cxn modelId="{6917E546-4EE7-4096-B788-055266FE10D3}" type="presParOf" srcId="{A8446158-B8E4-4682-B7D0-9E5B330A2EB7}" destId="{C11B2DE3-1E79-43E5-BDA4-B19F0D2245FA}" srcOrd="0" destOrd="0" presId="urn:microsoft.com/office/officeart/2005/8/layout/bList2"/>
    <dgm:cxn modelId="{5DE6449B-802B-4F91-A3DE-7B97DFECD482}" type="presParOf" srcId="{A8446158-B8E4-4682-B7D0-9E5B330A2EB7}" destId="{E3A9C1A7-7964-47C6-BC87-4308E5A58513}" srcOrd="1" destOrd="0" presId="urn:microsoft.com/office/officeart/2005/8/layout/bList2"/>
    <dgm:cxn modelId="{A5377C77-B040-4D8E-80FF-CBBE9A0CC303}" type="presParOf" srcId="{A8446158-B8E4-4682-B7D0-9E5B330A2EB7}" destId="{B1B71C4F-B95B-4BCE-865F-7527B9434D0A}" srcOrd="2" destOrd="0" presId="urn:microsoft.com/office/officeart/2005/8/layout/bList2"/>
    <dgm:cxn modelId="{E8B5D86E-1C1C-45EB-B95F-C1BAE091A2EC}" type="presParOf" srcId="{A8446158-B8E4-4682-B7D0-9E5B330A2EB7}" destId="{79EBC5B8-B6E4-4923-BC00-76A282FAD5D1}"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8675A76-2441-4F7A-B7EE-EACB2961404A}" type="doc">
      <dgm:prSet loTypeId="urn:microsoft.com/office/officeart/2005/8/layout/bList2" loCatId="list" qsTypeId="urn:microsoft.com/office/officeart/2005/8/quickstyle/simple1" qsCatId="simple" csTypeId="urn:microsoft.com/office/officeart/2005/8/colors/accent1_2" csCatId="accent1" phldr="1"/>
      <dgm:spPr/>
    </dgm:pt>
    <dgm:pt modelId="{266FF73D-03A6-4147-B120-7803B932BC6D}">
      <dgm:prSet phldrT="[Text]"/>
      <dgm:spPr/>
      <dgm:t>
        <a:bodyPr/>
        <a:lstStyle/>
        <a:p>
          <a:r>
            <a:rPr lang="en-US" dirty="0"/>
            <a:t>Shifting Mindset/Thoughts</a:t>
          </a:r>
        </a:p>
      </dgm:t>
    </dgm:pt>
    <dgm:pt modelId="{95A2527C-4958-453A-BD19-DCDC025D506E}" type="parTrans" cxnId="{110754BA-3F8D-49C6-9A1D-1A94DD3344CF}">
      <dgm:prSet/>
      <dgm:spPr/>
      <dgm:t>
        <a:bodyPr/>
        <a:lstStyle/>
        <a:p>
          <a:endParaRPr lang="en-US"/>
        </a:p>
      </dgm:t>
    </dgm:pt>
    <dgm:pt modelId="{A73F0634-AD56-4D05-801E-722F08331E3C}" type="sibTrans" cxnId="{110754BA-3F8D-49C6-9A1D-1A94DD3344CF}">
      <dgm:prSet/>
      <dgm:spPr/>
      <dgm:t>
        <a:bodyPr/>
        <a:lstStyle/>
        <a:p>
          <a:endParaRPr lang="en-US"/>
        </a:p>
      </dgm:t>
    </dgm:pt>
    <dgm:pt modelId="{7895F518-E53F-4905-9A1D-2E03994F57E0}" type="pres">
      <dgm:prSet presAssocID="{98675A76-2441-4F7A-B7EE-EACB2961404A}" presName="diagram" presStyleCnt="0">
        <dgm:presLayoutVars>
          <dgm:dir/>
          <dgm:animLvl val="lvl"/>
          <dgm:resizeHandles val="exact"/>
        </dgm:presLayoutVars>
      </dgm:prSet>
      <dgm:spPr/>
    </dgm:pt>
    <dgm:pt modelId="{A8446158-B8E4-4682-B7D0-9E5B330A2EB7}" type="pres">
      <dgm:prSet presAssocID="{266FF73D-03A6-4147-B120-7803B932BC6D}" presName="compNode" presStyleCnt="0"/>
      <dgm:spPr/>
    </dgm:pt>
    <dgm:pt modelId="{C11B2DE3-1E79-43E5-BDA4-B19F0D2245FA}" type="pres">
      <dgm:prSet presAssocID="{266FF73D-03A6-4147-B120-7803B932BC6D}" presName="childRect" presStyleLbl="bgAcc1" presStyleIdx="0" presStyleCnt="1">
        <dgm:presLayoutVars>
          <dgm:bulletEnabled val="1"/>
        </dgm:presLayoutVars>
      </dgm:prSet>
      <dgm:spPr/>
    </dgm:pt>
    <dgm:pt modelId="{E3A9C1A7-7964-47C6-BC87-4308E5A58513}" type="pres">
      <dgm:prSet presAssocID="{266FF73D-03A6-4147-B120-7803B932BC6D}" presName="parentText" presStyleLbl="node1" presStyleIdx="0" presStyleCnt="0">
        <dgm:presLayoutVars>
          <dgm:chMax val="0"/>
          <dgm:bulletEnabled val="1"/>
        </dgm:presLayoutVars>
      </dgm:prSet>
      <dgm:spPr/>
    </dgm:pt>
    <dgm:pt modelId="{B1B71C4F-B95B-4BCE-865F-7527B9434D0A}" type="pres">
      <dgm:prSet presAssocID="{266FF73D-03A6-4147-B120-7803B932BC6D}" presName="parentRect" presStyleLbl="alignNode1" presStyleIdx="0" presStyleCnt="1"/>
      <dgm:spPr/>
    </dgm:pt>
    <dgm:pt modelId="{79EBC5B8-B6E4-4923-BC00-76A282FAD5D1}" type="pres">
      <dgm:prSet presAssocID="{266FF73D-03A6-4147-B120-7803B932BC6D}" presName="adorn" presStyleLbl="fgAccFollowNode1" presStyleIdx="0" presStyleCnt="1" custLinFactX="-28565" custLinFactY="-67422" custLinFactNeighborX="-100000" custLinFactNeighborY="-100000"/>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pt>
  </dgm:ptLst>
  <dgm:cxnLst>
    <dgm:cxn modelId="{7EF61153-F342-4803-A2EA-D6525659494E}" type="presOf" srcId="{266FF73D-03A6-4147-B120-7803B932BC6D}" destId="{E3A9C1A7-7964-47C6-BC87-4308E5A58513}" srcOrd="0" destOrd="0" presId="urn:microsoft.com/office/officeart/2005/8/layout/bList2"/>
    <dgm:cxn modelId="{527B1FA8-794C-4957-B401-DCC4B74AACA3}" type="presOf" srcId="{266FF73D-03A6-4147-B120-7803B932BC6D}" destId="{B1B71C4F-B95B-4BCE-865F-7527B9434D0A}" srcOrd="1" destOrd="0" presId="urn:microsoft.com/office/officeart/2005/8/layout/bList2"/>
    <dgm:cxn modelId="{110754BA-3F8D-49C6-9A1D-1A94DD3344CF}" srcId="{98675A76-2441-4F7A-B7EE-EACB2961404A}" destId="{266FF73D-03A6-4147-B120-7803B932BC6D}" srcOrd="0" destOrd="0" parTransId="{95A2527C-4958-453A-BD19-DCDC025D506E}" sibTransId="{A73F0634-AD56-4D05-801E-722F08331E3C}"/>
    <dgm:cxn modelId="{9F9262D5-B0B7-426E-B7C9-0E8152D246C8}" type="presOf" srcId="{98675A76-2441-4F7A-B7EE-EACB2961404A}" destId="{7895F518-E53F-4905-9A1D-2E03994F57E0}" srcOrd="0" destOrd="0" presId="urn:microsoft.com/office/officeart/2005/8/layout/bList2"/>
    <dgm:cxn modelId="{C0556A94-3D9F-441D-B5A3-374036DE220D}" type="presParOf" srcId="{7895F518-E53F-4905-9A1D-2E03994F57E0}" destId="{A8446158-B8E4-4682-B7D0-9E5B330A2EB7}" srcOrd="0" destOrd="0" presId="urn:microsoft.com/office/officeart/2005/8/layout/bList2"/>
    <dgm:cxn modelId="{6917E546-4EE7-4096-B788-055266FE10D3}" type="presParOf" srcId="{A8446158-B8E4-4682-B7D0-9E5B330A2EB7}" destId="{C11B2DE3-1E79-43E5-BDA4-B19F0D2245FA}" srcOrd="0" destOrd="0" presId="urn:microsoft.com/office/officeart/2005/8/layout/bList2"/>
    <dgm:cxn modelId="{5DE6449B-802B-4F91-A3DE-7B97DFECD482}" type="presParOf" srcId="{A8446158-B8E4-4682-B7D0-9E5B330A2EB7}" destId="{E3A9C1A7-7964-47C6-BC87-4308E5A58513}" srcOrd="1" destOrd="0" presId="urn:microsoft.com/office/officeart/2005/8/layout/bList2"/>
    <dgm:cxn modelId="{A5377C77-B040-4D8E-80FF-CBBE9A0CC303}" type="presParOf" srcId="{A8446158-B8E4-4682-B7D0-9E5B330A2EB7}" destId="{B1B71C4F-B95B-4BCE-865F-7527B9434D0A}" srcOrd="2" destOrd="0" presId="urn:microsoft.com/office/officeart/2005/8/layout/bList2"/>
    <dgm:cxn modelId="{E8B5D86E-1C1C-45EB-B95F-C1BAE091A2EC}" type="presParOf" srcId="{A8446158-B8E4-4682-B7D0-9E5B330A2EB7}" destId="{79EBC5B8-B6E4-4923-BC00-76A282FAD5D1}"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8675A76-2441-4F7A-B7EE-EACB2961404A}" type="doc">
      <dgm:prSet loTypeId="urn:microsoft.com/office/officeart/2005/8/layout/bList2" loCatId="list" qsTypeId="urn:microsoft.com/office/officeart/2005/8/quickstyle/simple1" qsCatId="simple" csTypeId="urn:microsoft.com/office/officeart/2005/8/colors/accent1_2" csCatId="accent1" phldr="1"/>
      <dgm:spPr/>
    </dgm:pt>
    <dgm:pt modelId="{266FF73D-03A6-4147-B120-7803B932BC6D}">
      <dgm:prSet phldrT="[Text]"/>
      <dgm:spPr/>
      <dgm:t>
        <a:bodyPr/>
        <a:lstStyle/>
        <a:p>
          <a:r>
            <a:rPr lang="en-US" dirty="0"/>
            <a:t>Healthy Habits</a:t>
          </a:r>
        </a:p>
      </dgm:t>
    </dgm:pt>
    <dgm:pt modelId="{95A2527C-4958-453A-BD19-DCDC025D506E}" type="parTrans" cxnId="{110754BA-3F8D-49C6-9A1D-1A94DD3344CF}">
      <dgm:prSet/>
      <dgm:spPr/>
      <dgm:t>
        <a:bodyPr/>
        <a:lstStyle/>
        <a:p>
          <a:endParaRPr lang="en-US"/>
        </a:p>
      </dgm:t>
    </dgm:pt>
    <dgm:pt modelId="{A73F0634-AD56-4D05-801E-722F08331E3C}" type="sibTrans" cxnId="{110754BA-3F8D-49C6-9A1D-1A94DD3344CF}">
      <dgm:prSet/>
      <dgm:spPr/>
      <dgm:t>
        <a:bodyPr/>
        <a:lstStyle/>
        <a:p>
          <a:endParaRPr lang="en-US"/>
        </a:p>
      </dgm:t>
    </dgm:pt>
    <dgm:pt modelId="{7895F518-E53F-4905-9A1D-2E03994F57E0}" type="pres">
      <dgm:prSet presAssocID="{98675A76-2441-4F7A-B7EE-EACB2961404A}" presName="diagram" presStyleCnt="0">
        <dgm:presLayoutVars>
          <dgm:dir/>
          <dgm:animLvl val="lvl"/>
          <dgm:resizeHandles val="exact"/>
        </dgm:presLayoutVars>
      </dgm:prSet>
      <dgm:spPr/>
    </dgm:pt>
    <dgm:pt modelId="{A8446158-B8E4-4682-B7D0-9E5B330A2EB7}" type="pres">
      <dgm:prSet presAssocID="{266FF73D-03A6-4147-B120-7803B932BC6D}" presName="compNode" presStyleCnt="0"/>
      <dgm:spPr/>
    </dgm:pt>
    <dgm:pt modelId="{C11B2DE3-1E79-43E5-BDA4-B19F0D2245FA}" type="pres">
      <dgm:prSet presAssocID="{266FF73D-03A6-4147-B120-7803B932BC6D}" presName="childRect" presStyleLbl="bgAcc1" presStyleIdx="0" presStyleCnt="1">
        <dgm:presLayoutVars>
          <dgm:bulletEnabled val="1"/>
        </dgm:presLayoutVars>
      </dgm:prSet>
      <dgm:spPr/>
    </dgm:pt>
    <dgm:pt modelId="{E3A9C1A7-7964-47C6-BC87-4308E5A58513}" type="pres">
      <dgm:prSet presAssocID="{266FF73D-03A6-4147-B120-7803B932BC6D}" presName="parentText" presStyleLbl="node1" presStyleIdx="0" presStyleCnt="0">
        <dgm:presLayoutVars>
          <dgm:chMax val="0"/>
          <dgm:bulletEnabled val="1"/>
        </dgm:presLayoutVars>
      </dgm:prSet>
      <dgm:spPr/>
    </dgm:pt>
    <dgm:pt modelId="{B1B71C4F-B95B-4BCE-865F-7527B9434D0A}" type="pres">
      <dgm:prSet presAssocID="{266FF73D-03A6-4147-B120-7803B932BC6D}" presName="parentRect" presStyleLbl="alignNode1" presStyleIdx="0" presStyleCnt="1"/>
      <dgm:spPr/>
    </dgm:pt>
    <dgm:pt modelId="{79EBC5B8-B6E4-4923-BC00-76A282FAD5D1}" type="pres">
      <dgm:prSet presAssocID="{266FF73D-03A6-4147-B120-7803B932BC6D}" presName="adorn" presStyleLbl="fgAccFollowNode1" presStyleIdx="0" presStyleCnt="1" custLinFactX="-28565" custLinFactY="-67422" custLinFactNeighborX="-100000" custLinFactNeighborY="-100000"/>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pt>
  </dgm:ptLst>
  <dgm:cxnLst>
    <dgm:cxn modelId="{7EF61153-F342-4803-A2EA-D6525659494E}" type="presOf" srcId="{266FF73D-03A6-4147-B120-7803B932BC6D}" destId="{E3A9C1A7-7964-47C6-BC87-4308E5A58513}" srcOrd="0" destOrd="0" presId="urn:microsoft.com/office/officeart/2005/8/layout/bList2"/>
    <dgm:cxn modelId="{527B1FA8-794C-4957-B401-DCC4B74AACA3}" type="presOf" srcId="{266FF73D-03A6-4147-B120-7803B932BC6D}" destId="{B1B71C4F-B95B-4BCE-865F-7527B9434D0A}" srcOrd="1" destOrd="0" presId="urn:microsoft.com/office/officeart/2005/8/layout/bList2"/>
    <dgm:cxn modelId="{110754BA-3F8D-49C6-9A1D-1A94DD3344CF}" srcId="{98675A76-2441-4F7A-B7EE-EACB2961404A}" destId="{266FF73D-03A6-4147-B120-7803B932BC6D}" srcOrd="0" destOrd="0" parTransId="{95A2527C-4958-453A-BD19-DCDC025D506E}" sibTransId="{A73F0634-AD56-4D05-801E-722F08331E3C}"/>
    <dgm:cxn modelId="{9F9262D5-B0B7-426E-B7C9-0E8152D246C8}" type="presOf" srcId="{98675A76-2441-4F7A-B7EE-EACB2961404A}" destId="{7895F518-E53F-4905-9A1D-2E03994F57E0}" srcOrd="0" destOrd="0" presId="urn:microsoft.com/office/officeart/2005/8/layout/bList2"/>
    <dgm:cxn modelId="{C0556A94-3D9F-441D-B5A3-374036DE220D}" type="presParOf" srcId="{7895F518-E53F-4905-9A1D-2E03994F57E0}" destId="{A8446158-B8E4-4682-B7D0-9E5B330A2EB7}" srcOrd="0" destOrd="0" presId="urn:microsoft.com/office/officeart/2005/8/layout/bList2"/>
    <dgm:cxn modelId="{6917E546-4EE7-4096-B788-055266FE10D3}" type="presParOf" srcId="{A8446158-B8E4-4682-B7D0-9E5B330A2EB7}" destId="{C11B2DE3-1E79-43E5-BDA4-B19F0D2245FA}" srcOrd="0" destOrd="0" presId="urn:microsoft.com/office/officeart/2005/8/layout/bList2"/>
    <dgm:cxn modelId="{5DE6449B-802B-4F91-A3DE-7B97DFECD482}" type="presParOf" srcId="{A8446158-B8E4-4682-B7D0-9E5B330A2EB7}" destId="{E3A9C1A7-7964-47C6-BC87-4308E5A58513}" srcOrd="1" destOrd="0" presId="urn:microsoft.com/office/officeart/2005/8/layout/bList2"/>
    <dgm:cxn modelId="{A5377C77-B040-4D8E-80FF-CBBE9A0CC303}" type="presParOf" srcId="{A8446158-B8E4-4682-B7D0-9E5B330A2EB7}" destId="{B1B71C4F-B95B-4BCE-865F-7527B9434D0A}" srcOrd="2" destOrd="0" presId="urn:microsoft.com/office/officeart/2005/8/layout/bList2"/>
    <dgm:cxn modelId="{E8B5D86E-1C1C-45EB-B95F-C1BAE091A2EC}" type="presParOf" srcId="{A8446158-B8E4-4682-B7D0-9E5B330A2EB7}" destId="{79EBC5B8-B6E4-4923-BC00-76A282FAD5D1}"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8675A76-2441-4F7A-B7EE-EACB2961404A}" type="doc">
      <dgm:prSet loTypeId="urn:microsoft.com/office/officeart/2005/8/layout/bList2" loCatId="list" qsTypeId="urn:microsoft.com/office/officeart/2005/8/quickstyle/simple1" qsCatId="simple" csTypeId="urn:microsoft.com/office/officeart/2005/8/colors/accent1_2" csCatId="accent1" phldr="1"/>
      <dgm:spPr/>
    </dgm:pt>
    <dgm:pt modelId="{266FF73D-03A6-4147-B120-7803B932BC6D}">
      <dgm:prSet phldrT="[Text]"/>
      <dgm:spPr/>
      <dgm:t>
        <a:bodyPr/>
        <a:lstStyle/>
        <a:p>
          <a:r>
            <a:rPr lang="en-US" dirty="0"/>
            <a:t>Mindful Distraction</a:t>
          </a:r>
        </a:p>
      </dgm:t>
    </dgm:pt>
    <dgm:pt modelId="{95A2527C-4958-453A-BD19-DCDC025D506E}" type="parTrans" cxnId="{110754BA-3F8D-49C6-9A1D-1A94DD3344CF}">
      <dgm:prSet/>
      <dgm:spPr/>
      <dgm:t>
        <a:bodyPr/>
        <a:lstStyle/>
        <a:p>
          <a:endParaRPr lang="en-US"/>
        </a:p>
      </dgm:t>
    </dgm:pt>
    <dgm:pt modelId="{A73F0634-AD56-4D05-801E-722F08331E3C}" type="sibTrans" cxnId="{110754BA-3F8D-49C6-9A1D-1A94DD3344CF}">
      <dgm:prSet/>
      <dgm:spPr/>
      <dgm:t>
        <a:bodyPr/>
        <a:lstStyle/>
        <a:p>
          <a:endParaRPr lang="en-US"/>
        </a:p>
      </dgm:t>
    </dgm:pt>
    <dgm:pt modelId="{7895F518-E53F-4905-9A1D-2E03994F57E0}" type="pres">
      <dgm:prSet presAssocID="{98675A76-2441-4F7A-B7EE-EACB2961404A}" presName="diagram" presStyleCnt="0">
        <dgm:presLayoutVars>
          <dgm:dir/>
          <dgm:animLvl val="lvl"/>
          <dgm:resizeHandles val="exact"/>
        </dgm:presLayoutVars>
      </dgm:prSet>
      <dgm:spPr/>
    </dgm:pt>
    <dgm:pt modelId="{A8446158-B8E4-4682-B7D0-9E5B330A2EB7}" type="pres">
      <dgm:prSet presAssocID="{266FF73D-03A6-4147-B120-7803B932BC6D}" presName="compNode" presStyleCnt="0"/>
      <dgm:spPr/>
    </dgm:pt>
    <dgm:pt modelId="{C11B2DE3-1E79-43E5-BDA4-B19F0D2245FA}" type="pres">
      <dgm:prSet presAssocID="{266FF73D-03A6-4147-B120-7803B932BC6D}" presName="childRect" presStyleLbl="bgAcc1" presStyleIdx="0" presStyleCnt="1">
        <dgm:presLayoutVars>
          <dgm:bulletEnabled val="1"/>
        </dgm:presLayoutVars>
      </dgm:prSet>
      <dgm:spPr/>
    </dgm:pt>
    <dgm:pt modelId="{E3A9C1A7-7964-47C6-BC87-4308E5A58513}" type="pres">
      <dgm:prSet presAssocID="{266FF73D-03A6-4147-B120-7803B932BC6D}" presName="parentText" presStyleLbl="node1" presStyleIdx="0" presStyleCnt="0">
        <dgm:presLayoutVars>
          <dgm:chMax val="0"/>
          <dgm:bulletEnabled val="1"/>
        </dgm:presLayoutVars>
      </dgm:prSet>
      <dgm:spPr/>
    </dgm:pt>
    <dgm:pt modelId="{B1B71C4F-B95B-4BCE-865F-7527B9434D0A}" type="pres">
      <dgm:prSet presAssocID="{266FF73D-03A6-4147-B120-7803B932BC6D}" presName="parentRect" presStyleLbl="alignNode1" presStyleIdx="0" presStyleCnt="1"/>
      <dgm:spPr/>
    </dgm:pt>
    <dgm:pt modelId="{79EBC5B8-B6E4-4923-BC00-76A282FAD5D1}" type="pres">
      <dgm:prSet presAssocID="{266FF73D-03A6-4147-B120-7803B932BC6D}" presName="adorn" presStyleLbl="fgAccFollowNode1" presStyleIdx="0" presStyleCnt="1" custLinFactX="-28565" custLinFactY="-67422" custLinFactNeighborX="-100000" custLinFactNeighborY="-100000"/>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pt>
  </dgm:ptLst>
  <dgm:cxnLst>
    <dgm:cxn modelId="{7EF61153-F342-4803-A2EA-D6525659494E}" type="presOf" srcId="{266FF73D-03A6-4147-B120-7803B932BC6D}" destId="{E3A9C1A7-7964-47C6-BC87-4308E5A58513}" srcOrd="0" destOrd="0" presId="urn:microsoft.com/office/officeart/2005/8/layout/bList2"/>
    <dgm:cxn modelId="{527B1FA8-794C-4957-B401-DCC4B74AACA3}" type="presOf" srcId="{266FF73D-03A6-4147-B120-7803B932BC6D}" destId="{B1B71C4F-B95B-4BCE-865F-7527B9434D0A}" srcOrd="1" destOrd="0" presId="urn:microsoft.com/office/officeart/2005/8/layout/bList2"/>
    <dgm:cxn modelId="{110754BA-3F8D-49C6-9A1D-1A94DD3344CF}" srcId="{98675A76-2441-4F7A-B7EE-EACB2961404A}" destId="{266FF73D-03A6-4147-B120-7803B932BC6D}" srcOrd="0" destOrd="0" parTransId="{95A2527C-4958-453A-BD19-DCDC025D506E}" sibTransId="{A73F0634-AD56-4D05-801E-722F08331E3C}"/>
    <dgm:cxn modelId="{9F9262D5-B0B7-426E-B7C9-0E8152D246C8}" type="presOf" srcId="{98675A76-2441-4F7A-B7EE-EACB2961404A}" destId="{7895F518-E53F-4905-9A1D-2E03994F57E0}" srcOrd="0" destOrd="0" presId="urn:microsoft.com/office/officeart/2005/8/layout/bList2"/>
    <dgm:cxn modelId="{C0556A94-3D9F-441D-B5A3-374036DE220D}" type="presParOf" srcId="{7895F518-E53F-4905-9A1D-2E03994F57E0}" destId="{A8446158-B8E4-4682-B7D0-9E5B330A2EB7}" srcOrd="0" destOrd="0" presId="urn:microsoft.com/office/officeart/2005/8/layout/bList2"/>
    <dgm:cxn modelId="{6917E546-4EE7-4096-B788-055266FE10D3}" type="presParOf" srcId="{A8446158-B8E4-4682-B7D0-9E5B330A2EB7}" destId="{C11B2DE3-1E79-43E5-BDA4-B19F0D2245FA}" srcOrd="0" destOrd="0" presId="urn:microsoft.com/office/officeart/2005/8/layout/bList2"/>
    <dgm:cxn modelId="{5DE6449B-802B-4F91-A3DE-7B97DFECD482}" type="presParOf" srcId="{A8446158-B8E4-4682-B7D0-9E5B330A2EB7}" destId="{E3A9C1A7-7964-47C6-BC87-4308E5A58513}" srcOrd="1" destOrd="0" presId="urn:microsoft.com/office/officeart/2005/8/layout/bList2"/>
    <dgm:cxn modelId="{A5377C77-B040-4D8E-80FF-CBBE9A0CC303}" type="presParOf" srcId="{A8446158-B8E4-4682-B7D0-9E5B330A2EB7}" destId="{B1B71C4F-B95B-4BCE-865F-7527B9434D0A}" srcOrd="2" destOrd="0" presId="urn:microsoft.com/office/officeart/2005/8/layout/bList2"/>
    <dgm:cxn modelId="{E8B5D86E-1C1C-45EB-B95F-C1BAE091A2EC}" type="presParOf" srcId="{A8446158-B8E4-4682-B7D0-9E5B330A2EB7}" destId="{79EBC5B8-B6E4-4923-BC00-76A282FAD5D1}"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8675A76-2441-4F7A-B7EE-EACB2961404A}" type="doc">
      <dgm:prSet loTypeId="urn:microsoft.com/office/officeart/2005/8/layout/bList2" loCatId="list" qsTypeId="urn:microsoft.com/office/officeart/2005/8/quickstyle/simple1" qsCatId="simple" csTypeId="urn:microsoft.com/office/officeart/2005/8/colors/accent1_2" csCatId="accent1" phldr="1"/>
      <dgm:spPr/>
    </dgm:pt>
    <dgm:pt modelId="{266FF73D-03A6-4147-B120-7803B932BC6D}">
      <dgm:prSet phldrT="[Text]"/>
      <dgm:spPr/>
      <dgm:t>
        <a:bodyPr/>
        <a:lstStyle/>
        <a:p>
          <a:r>
            <a:rPr lang="en-US" dirty="0"/>
            <a:t>Grounding Skills</a:t>
          </a:r>
        </a:p>
      </dgm:t>
    </dgm:pt>
    <dgm:pt modelId="{95A2527C-4958-453A-BD19-DCDC025D506E}" type="parTrans" cxnId="{110754BA-3F8D-49C6-9A1D-1A94DD3344CF}">
      <dgm:prSet/>
      <dgm:spPr/>
      <dgm:t>
        <a:bodyPr/>
        <a:lstStyle/>
        <a:p>
          <a:endParaRPr lang="en-US"/>
        </a:p>
      </dgm:t>
    </dgm:pt>
    <dgm:pt modelId="{A73F0634-AD56-4D05-801E-722F08331E3C}" type="sibTrans" cxnId="{110754BA-3F8D-49C6-9A1D-1A94DD3344CF}">
      <dgm:prSet/>
      <dgm:spPr/>
      <dgm:t>
        <a:bodyPr/>
        <a:lstStyle/>
        <a:p>
          <a:endParaRPr lang="en-US"/>
        </a:p>
      </dgm:t>
    </dgm:pt>
    <dgm:pt modelId="{7895F518-E53F-4905-9A1D-2E03994F57E0}" type="pres">
      <dgm:prSet presAssocID="{98675A76-2441-4F7A-B7EE-EACB2961404A}" presName="diagram" presStyleCnt="0">
        <dgm:presLayoutVars>
          <dgm:dir/>
          <dgm:animLvl val="lvl"/>
          <dgm:resizeHandles val="exact"/>
        </dgm:presLayoutVars>
      </dgm:prSet>
      <dgm:spPr/>
    </dgm:pt>
    <dgm:pt modelId="{A8446158-B8E4-4682-B7D0-9E5B330A2EB7}" type="pres">
      <dgm:prSet presAssocID="{266FF73D-03A6-4147-B120-7803B932BC6D}" presName="compNode" presStyleCnt="0"/>
      <dgm:spPr/>
    </dgm:pt>
    <dgm:pt modelId="{C11B2DE3-1E79-43E5-BDA4-B19F0D2245FA}" type="pres">
      <dgm:prSet presAssocID="{266FF73D-03A6-4147-B120-7803B932BC6D}" presName="childRect" presStyleLbl="bgAcc1" presStyleIdx="0" presStyleCnt="1">
        <dgm:presLayoutVars>
          <dgm:bulletEnabled val="1"/>
        </dgm:presLayoutVars>
      </dgm:prSet>
      <dgm:spPr/>
    </dgm:pt>
    <dgm:pt modelId="{E3A9C1A7-7964-47C6-BC87-4308E5A58513}" type="pres">
      <dgm:prSet presAssocID="{266FF73D-03A6-4147-B120-7803B932BC6D}" presName="parentText" presStyleLbl="node1" presStyleIdx="0" presStyleCnt="0">
        <dgm:presLayoutVars>
          <dgm:chMax val="0"/>
          <dgm:bulletEnabled val="1"/>
        </dgm:presLayoutVars>
      </dgm:prSet>
      <dgm:spPr/>
    </dgm:pt>
    <dgm:pt modelId="{B1B71C4F-B95B-4BCE-865F-7527B9434D0A}" type="pres">
      <dgm:prSet presAssocID="{266FF73D-03A6-4147-B120-7803B932BC6D}" presName="parentRect" presStyleLbl="alignNode1" presStyleIdx="0" presStyleCnt="1"/>
      <dgm:spPr/>
    </dgm:pt>
    <dgm:pt modelId="{79EBC5B8-B6E4-4923-BC00-76A282FAD5D1}" type="pres">
      <dgm:prSet presAssocID="{266FF73D-03A6-4147-B120-7803B932BC6D}" presName="adorn" presStyleLbl="fgAccFollowNode1" presStyleIdx="0" presStyleCnt="1" custLinFactX="-28565" custLinFactY="-67422" custLinFactNeighborX="-100000" custLinFactNeighborY="-100000"/>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pt>
  </dgm:ptLst>
  <dgm:cxnLst>
    <dgm:cxn modelId="{7EF61153-F342-4803-A2EA-D6525659494E}" type="presOf" srcId="{266FF73D-03A6-4147-B120-7803B932BC6D}" destId="{E3A9C1A7-7964-47C6-BC87-4308E5A58513}" srcOrd="0" destOrd="0" presId="urn:microsoft.com/office/officeart/2005/8/layout/bList2"/>
    <dgm:cxn modelId="{527B1FA8-794C-4957-B401-DCC4B74AACA3}" type="presOf" srcId="{266FF73D-03A6-4147-B120-7803B932BC6D}" destId="{B1B71C4F-B95B-4BCE-865F-7527B9434D0A}" srcOrd="1" destOrd="0" presId="urn:microsoft.com/office/officeart/2005/8/layout/bList2"/>
    <dgm:cxn modelId="{110754BA-3F8D-49C6-9A1D-1A94DD3344CF}" srcId="{98675A76-2441-4F7A-B7EE-EACB2961404A}" destId="{266FF73D-03A6-4147-B120-7803B932BC6D}" srcOrd="0" destOrd="0" parTransId="{95A2527C-4958-453A-BD19-DCDC025D506E}" sibTransId="{A73F0634-AD56-4D05-801E-722F08331E3C}"/>
    <dgm:cxn modelId="{9F9262D5-B0B7-426E-B7C9-0E8152D246C8}" type="presOf" srcId="{98675A76-2441-4F7A-B7EE-EACB2961404A}" destId="{7895F518-E53F-4905-9A1D-2E03994F57E0}" srcOrd="0" destOrd="0" presId="urn:microsoft.com/office/officeart/2005/8/layout/bList2"/>
    <dgm:cxn modelId="{C0556A94-3D9F-441D-B5A3-374036DE220D}" type="presParOf" srcId="{7895F518-E53F-4905-9A1D-2E03994F57E0}" destId="{A8446158-B8E4-4682-B7D0-9E5B330A2EB7}" srcOrd="0" destOrd="0" presId="urn:microsoft.com/office/officeart/2005/8/layout/bList2"/>
    <dgm:cxn modelId="{6917E546-4EE7-4096-B788-055266FE10D3}" type="presParOf" srcId="{A8446158-B8E4-4682-B7D0-9E5B330A2EB7}" destId="{C11B2DE3-1E79-43E5-BDA4-B19F0D2245FA}" srcOrd="0" destOrd="0" presId="urn:microsoft.com/office/officeart/2005/8/layout/bList2"/>
    <dgm:cxn modelId="{5DE6449B-802B-4F91-A3DE-7B97DFECD482}" type="presParOf" srcId="{A8446158-B8E4-4682-B7D0-9E5B330A2EB7}" destId="{E3A9C1A7-7964-47C6-BC87-4308E5A58513}" srcOrd="1" destOrd="0" presId="urn:microsoft.com/office/officeart/2005/8/layout/bList2"/>
    <dgm:cxn modelId="{A5377C77-B040-4D8E-80FF-CBBE9A0CC303}" type="presParOf" srcId="{A8446158-B8E4-4682-B7D0-9E5B330A2EB7}" destId="{B1B71C4F-B95B-4BCE-865F-7527B9434D0A}" srcOrd="2" destOrd="0" presId="urn:microsoft.com/office/officeart/2005/8/layout/bList2"/>
    <dgm:cxn modelId="{E8B5D86E-1C1C-45EB-B95F-C1BAE091A2EC}" type="presParOf" srcId="{A8446158-B8E4-4682-B7D0-9E5B330A2EB7}" destId="{79EBC5B8-B6E4-4923-BC00-76A282FAD5D1}"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8675A76-2441-4F7A-B7EE-EACB2961404A}" type="doc">
      <dgm:prSet loTypeId="urn:microsoft.com/office/officeart/2005/8/layout/bList2" loCatId="list" qsTypeId="urn:microsoft.com/office/officeart/2005/8/quickstyle/simple1" qsCatId="simple" csTypeId="urn:microsoft.com/office/officeart/2005/8/colors/accent1_2" csCatId="accent1" phldr="1"/>
      <dgm:spPr/>
    </dgm:pt>
    <dgm:pt modelId="{266FF73D-03A6-4147-B120-7803B932BC6D}">
      <dgm:prSet phldrT="[Text]"/>
      <dgm:spPr/>
      <dgm:t>
        <a:bodyPr/>
        <a:lstStyle/>
        <a:p>
          <a:r>
            <a:rPr lang="en-US" dirty="0"/>
            <a:t>Building Resiliency Skills</a:t>
          </a:r>
        </a:p>
      </dgm:t>
    </dgm:pt>
    <dgm:pt modelId="{95A2527C-4958-453A-BD19-DCDC025D506E}" type="parTrans" cxnId="{110754BA-3F8D-49C6-9A1D-1A94DD3344CF}">
      <dgm:prSet/>
      <dgm:spPr/>
      <dgm:t>
        <a:bodyPr/>
        <a:lstStyle/>
        <a:p>
          <a:endParaRPr lang="en-US"/>
        </a:p>
      </dgm:t>
    </dgm:pt>
    <dgm:pt modelId="{A73F0634-AD56-4D05-801E-722F08331E3C}" type="sibTrans" cxnId="{110754BA-3F8D-49C6-9A1D-1A94DD3344CF}">
      <dgm:prSet/>
      <dgm:spPr/>
      <dgm:t>
        <a:bodyPr/>
        <a:lstStyle/>
        <a:p>
          <a:endParaRPr lang="en-US"/>
        </a:p>
      </dgm:t>
    </dgm:pt>
    <dgm:pt modelId="{7895F518-E53F-4905-9A1D-2E03994F57E0}" type="pres">
      <dgm:prSet presAssocID="{98675A76-2441-4F7A-B7EE-EACB2961404A}" presName="diagram" presStyleCnt="0">
        <dgm:presLayoutVars>
          <dgm:dir/>
          <dgm:animLvl val="lvl"/>
          <dgm:resizeHandles val="exact"/>
        </dgm:presLayoutVars>
      </dgm:prSet>
      <dgm:spPr/>
    </dgm:pt>
    <dgm:pt modelId="{A8446158-B8E4-4682-B7D0-9E5B330A2EB7}" type="pres">
      <dgm:prSet presAssocID="{266FF73D-03A6-4147-B120-7803B932BC6D}" presName="compNode" presStyleCnt="0"/>
      <dgm:spPr/>
    </dgm:pt>
    <dgm:pt modelId="{C11B2DE3-1E79-43E5-BDA4-B19F0D2245FA}" type="pres">
      <dgm:prSet presAssocID="{266FF73D-03A6-4147-B120-7803B932BC6D}" presName="childRect" presStyleLbl="bgAcc1" presStyleIdx="0" presStyleCnt="1">
        <dgm:presLayoutVars>
          <dgm:bulletEnabled val="1"/>
        </dgm:presLayoutVars>
      </dgm:prSet>
      <dgm:spPr/>
    </dgm:pt>
    <dgm:pt modelId="{E3A9C1A7-7964-47C6-BC87-4308E5A58513}" type="pres">
      <dgm:prSet presAssocID="{266FF73D-03A6-4147-B120-7803B932BC6D}" presName="parentText" presStyleLbl="node1" presStyleIdx="0" presStyleCnt="0">
        <dgm:presLayoutVars>
          <dgm:chMax val="0"/>
          <dgm:bulletEnabled val="1"/>
        </dgm:presLayoutVars>
      </dgm:prSet>
      <dgm:spPr/>
    </dgm:pt>
    <dgm:pt modelId="{B1B71C4F-B95B-4BCE-865F-7527B9434D0A}" type="pres">
      <dgm:prSet presAssocID="{266FF73D-03A6-4147-B120-7803B932BC6D}" presName="parentRect" presStyleLbl="alignNode1" presStyleIdx="0" presStyleCnt="1"/>
      <dgm:spPr/>
    </dgm:pt>
    <dgm:pt modelId="{79EBC5B8-B6E4-4923-BC00-76A282FAD5D1}" type="pres">
      <dgm:prSet presAssocID="{266FF73D-03A6-4147-B120-7803B932BC6D}" presName="adorn" presStyleLbl="fgAccFollowNode1" presStyleIdx="0" presStyleCnt="1" custLinFactX="-28565" custLinFactY="-67422" custLinFactNeighborX="-100000" custLinFactNeighborY="-100000"/>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pt>
  </dgm:ptLst>
  <dgm:cxnLst>
    <dgm:cxn modelId="{7EF61153-F342-4803-A2EA-D6525659494E}" type="presOf" srcId="{266FF73D-03A6-4147-B120-7803B932BC6D}" destId="{E3A9C1A7-7964-47C6-BC87-4308E5A58513}" srcOrd="0" destOrd="0" presId="urn:microsoft.com/office/officeart/2005/8/layout/bList2"/>
    <dgm:cxn modelId="{527B1FA8-794C-4957-B401-DCC4B74AACA3}" type="presOf" srcId="{266FF73D-03A6-4147-B120-7803B932BC6D}" destId="{B1B71C4F-B95B-4BCE-865F-7527B9434D0A}" srcOrd="1" destOrd="0" presId="urn:microsoft.com/office/officeart/2005/8/layout/bList2"/>
    <dgm:cxn modelId="{110754BA-3F8D-49C6-9A1D-1A94DD3344CF}" srcId="{98675A76-2441-4F7A-B7EE-EACB2961404A}" destId="{266FF73D-03A6-4147-B120-7803B932BC6D}" srcOrd="0" destOrd="0" parTransId="{95A2527C-4958-453A-BD19-DCDC025D506E}" sibTransId="{A73F0634-AD56-4D05-801E-722F08331E3C}"/>
    <dgm:cxn modelId="{9F9262D5-B0B7-426E-B7C9-0E8152D246C8}" type="presOf" srcId="{98675A76-2441-4F7A-B7EE-EACB2961404A}" destId="{7895F518-E53F-4905-9A1D-2E03994F57E0}" srcOrd="0" destOrd="0" presId="urn:microsoft.com/office/officeart/2005/8/layout/bList2"/>
    <dgm:cxn modelId="{C0556A94-3D9F-441D-B5A3-374036DE220D}" type="presParOf" srcId="{7895F518-E53F-4905-9A1D-2E03994F57E0}" destId="{A8446158-B8E4-4682-B7D0-9E5B330A2EB7}" srcOrd="0" destOrd="0" presId="urn:microsoft.com/office/officeart/2005/8/layout/bList2"/>
    <dgm:cxn modelId="{6917E546-4EE7-4096-B788-055266FE10D3}" type="presParOf" srcId="{A8446158-B8E4-4682-B7D0-9E5B330A2EB7}" destId="{C11B2DE3-1E79-43E5-BDA4-B19F0D2245FA}" srcOrd="0" destOrd="0" presId="urn:microsoft.com/office/officeart/2005/8/layout/bList2"/>
    <dgm:cxn modelId="{5DE6449B-802B-4F91-A3DE-7B97DFECD482}" type="presParOf" srcId="{A8446158-B8E4-4682-B7D0-9E5B330A2EB7}" destId="{E3A9C1A7-7964-47C6-BC87-4308E5A58513}" srcOrd="1" destOrd="0" presId="urn:microsoft.com/office/officeart/2005/8/layout/bList2"/>
    <dgm:cxn modelId="{A5377C77-B040-4D8E-80FF-CBBE9A0CC303}" type="presParOf" srcId="{A8446158-B8E4-4682-B7D0-9E5B330A2EB7}" destId="{B1B71C4F-B95B-4BCE-865F-7527B9434D0A}" srcOrd="2" destOrd="0" presId="urn:microsoft.com/office/officeart/2005/8/layout/bList2"/>
    <dgm:cxn modelId="{E8B5D86E-1C1C-45EB-B95F-C1BAE091A2EC}" type="presParOf" srcId="{A8446158-B8E4-4682-B7D0-9E5B330A2EB7}" destId="{79EBC5B8-B6E4-4923-BC00-76A282FAD5D1}"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8675A76-2441-4F7A-B7EE-EACB2961404A}" type="doc">
      <dgm:prSet loTypeId="urn:microsoft.com/office/officeart/2005/8/layout/bList2" loCatId="list" qsTypeId="urn:microsoft.com/office/officeart/2005/8/quickstyle/simple1" qsCatId="simple" csTypeId="urn:microsoft.com/office/officeart/2005/8/colors/accent1_2" csCatId="accent1" phldr="1"/>
      <dgm:spPr/>
    </dgm:pt>
    <dgm:pt modelId="{266FF73D-03A6-4147-B120-7803B932BC6D}">
      <dgm:prSet phldrT="[Text]"/>
      <dgm:spPr/>
      <dgm:t>
        <a:bodyPr/>
        <a:lstStyle/>
        <a:p>
          <a:r>
            <a:rPr lang="en-US" dirty="0"/>
            <a:t>Building Resiliency Skills</a:t>
          </a:r>
        </a:p>
      </dgm:t>
    </dgm:pt>
    <dgm:pt modelId="{95A2527C-4958-453A-BD19-DCDC025D506E}" type="parTrans" cxnId="{110754BA-3F8D-49C6-9A1D-1A94DD3344CF}">
      <dgm:prSet/>
      <dgm:spPr/>
      <dgm:t>
        <a:bodyPr/>
        <a:lstStyle/>
        <a:p>
          <a:endParaRPr lang="en-US"/>
        </a:p>
      </dgm:t>
    </dgm:pt>
    <dgm:pt modelId="{A73F0634-AD56-4D05-801E-722F08331E3C}" type="sibTrans" cxnId="{110754BA-3F8D-49C6-9A1D-1A94DD3344CF}">
      <dgm:prSet/>
      <dgm:spPr/>
      <dgm:t>
        <a:bodyPr/>
        <a:lstStyle/>
        <a:p>
          <a:endParaRPr lang="en-US"/>
        </a:p>
      </dgm:t>
    </dgm:pt>
    <dgm:pt modelId="{7895F518-E53F-4905-9A1D-2E03994F57E0}" type="pres">
      <dgm:prSet presAssocID="{98675A76-2441-4F7A-B7EE-EACB2961404A}" presName="diagram" presStyleCnt="0">
        <dgm:presLayoutVars>
          <dgm:dir/>
          <dgm:animLvl val="lvl"/>
          <dgm:resizeHandles val="exact"/>
        </dgm:presLayoutVars>
      </dgm:prSet>
      <dgm:spPr/>
    </dgm:pt>
    <dgm:pt modelId="{A8446158-B8E4-4682-B7D0-9E5B330A2EB7}" type="pres">
      <dgm:prSet presAssocID="{266FF73D-03A6-4147-B120-7803B932BC6D}" presName="compNode" presStyleCnt="0"/>
      <dgm:spPr/>
    </dgm:pt>
    <dgm:pt modelId="{C11B2DE3-1E79-43E5-BDA4-B19F0D2245FA}" type="pres">
      <dgm:prSet presAssocID="{266FF73D-03A6-4147-B120-7803B932BC6D}" presName="childRect" presStyleLbl="bgAcc1" presStyleIdx="0" presStyleCnt="1">
        <dgm:presLayoutVars>
          <dgm:bulletEnabled val="1"/>
        </dgm:presLayoutVars>
      </dgm:prSet>
      <dgm:spPr/>
    </dgm:pt>
    <dgm:pt modelId="{E3A9C1A7-7964-47C6-BC87-4308E5A58513}" type="pres">
      <dgm:prSet presAssocID="{266FF73D-03A6-4147-B120-7803B932BC6D}" presName="parentText" presStyleLbl="node1" presStyleIdx="0" presStyleCnt="0">
        <dgm:presLayoutVars>
          <dgm:chMax val="0"/>
          <dgm:bulletEnabled val="1"/>
        </dgm:presLayoutVars>
      </dgm:prSet>
      <dgm:spPr/>
    </dgm:pt>
    <dgm:pt modelId="{B1B71C4F-B95B-4BCE-865F-7527B9434D0A}" type="pres">
      <dgm:prSet presAssocID="{266FF73D-03A6-4147-B120-7803B932BC6D}" presName="parentRect" presStyleLbl="alignNode1" presStyleIdx="0" presStyleCnt="1"/>
      <dgm:spPr/>
    </dgm:pt>
    <dgm:pt modelId="{79EBC5B8-B6E4-4923-BC00-76A282FAD5D1}" type="pres">
      <dgm:prSet presAssocID="{266FF73D-03A6-4147-B120-7803B932BC6D}" presName="adorn" presStyleLbl="fgAccFollowNode1" presStyleIdx="0" presStyleCnt="1" custLinFactX="-28565" custLinFactY="-67422" custLinFactNeighborX="-100000" custLinFactNeighborY="-100000"/>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pt>
  </dgm:ptLst>
  <dgm:cxnLst>
    <dgm:cxn modelId="{7EF61153-F342-4803-A2EA-D6525659494E}" type="presOf" srcId="{266FF73D-03A6-4147-B120-7803B932BC6D}" destId="{E3A9C1A7-7964-47C6-BC87-4308E5A58513}" srcOrd="0" destOrd="0" presId="urn:microsoft.com/office/officeart/2005/8/layout/bList2"/>
    <dgm:cxn modelId="{527B1FA8-794C-4957-B401-DCC4B74AACA3}" type="presOf" srcId="{266FF73D-03A6-4147-B120-7803B932BC6D}" destId="{B1B71C4F-B95B-4BCE-865F-7527B9434D0A}" srcOrd="1" destOrd="0" presId="urn:microsoft.com/office/officeart/2005/8/layout/bList2"/>
    <dgm:cxn modelId="{110754BA-3F8D-49C6-9A1D-1A94DD3344CF}" srcId="{98675A76-2441-4F7A-B7EE-EACB2961404A}" destId="{266FF73D-03A6-4147-B120-7803B932BC6D}" srcOrd="0" destOrd="0" parTransId="{95A2527C-4958-453A-BD19-DCDC025D506E}" sibTransId="{A73F0634-AD56-4D05-801E-722F08331E3C}"/>
    <dgm:cxn modelId="{9F9262D5-B0B7-426E-B7C9-0E8152D246C8}" type="presOf" srcId="{98675A76-2441-4F7A-B7EE-EACB2961404A}" destId="{7895F518-E53F-4905-9A1D-2E03994F57E0}" srcOrd="0" destOrd="0" presId="urn:microsoft.com/office/officeart/2005/8/layout/bList2"/>
    <dgm:cxn modelId="{C0556A94-3D9F-441D-B5A3-374036DE220D}" type="presParOf" srcId="{7895F518-E53F-4905-9A1D-2E03994F57E0}" destId="{A8446158-B8E4-4682-B7D0-9E5B330A2EB7}" srcOrd="0" destOrd="0" presId="urn:microsoft.com/office/officeart/2005/8/layout/bList2"/>
    <dgm:cxn modelId="{6917E546-4EE7-4096-B788-055266FE10D3}" type="presParOf" srcId="{A8446158-B8E4-4682-B7D0-9E5B330A2EB7}" destId="{C11B2DE3-1E79-43E5-BDA4-B19F0D2245FA}" srcOrd="0" destOrd="0" presId="urn:microsoft.com/office/officeart/2005/8/layout/bList2"/>
    <dgm:cxn modelId="{5DE6449B-802B-4F91-A3DE-7B97DFECD482}" type="presParOf" srcId="{A8446158-B8E4-4682-B7D0-9E5B330A2EB7}" destId="{E3A9C1A7-7964-47C6-BC87-4308E5A58513}" srcOrd="1" destOrd="0" presId="urn:microsoft.com/office/officeart/2005/8/layout/bList2"/>
    <dgm:cxn modelId="{A5377C77-B040-4D8E-80FF-CBBE9A0CC303}" type="presParOf" srcId="{A8446158-B8E4-4682-B7D0-9E5B330A2EB7}" destId="{B1B71C4F-B95B-4BCE-865F-7527B9434D0A}" srcOrd="2" destOrd="0" presId="urn:microsoft.com/office/officeart/2005/8/layout/bList2"/>
    <dgm:cxn modelId="{E8B5D86E-1C1C-45EB-B95F-C1BAE091A2EC}" type="presParOf" srcId="{A8446158-B8E4-4682-B7D0-9E5B330A2EB7}" destId="{79EBC5B8-B6E4-4923-BC00-76A282FAD5D1}"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1B2DE3-1E79-43E5-BDA4-B19F0D2245FA}">
      <dsp:nvSpPr>
        <dsp:cNvPr id="0" name=""/>
        <dsp:cNvSpPr/>
      </dsp:nvSpPr>
      <dsp:spPr>
        <a:xfrm>
          <a:off x="4987" y="526683"/>
          <a:ext cx="1768561" cy="1320193"/>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B71C4F-B95B-4BCE-865F-7527B9434D0A}">
      <dsp:nvSpPr>
        <dsp:cNvPr id="0" name=""/>
        <dsp:cNvSpPr/>
      </dsp:nvSpPr>
      <dsp:spPr>
        <a:xfrm>
          <a:off x="4987" y="1846877"/>
          <a:ext cx="1768561" cy="56768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0" rIns="13970" bIns="0" numCol="1" spcCol="1270" anchor="ctr" anchorCtr="0">
          <a:noAutofit/>
        </a:bodyPr>
        <a:lstStyle/>
        <a:p>
          <a:pPr marL="0" lvl="0" indent="0" algn="l" defTabSz="488950">
            <a:lnSpc>
              <a:spcPct val="90000"/>
            </a:lnSpc>
            <a:spcBef>
              <a:spcPct val="0"/>
            </a:spcBef>
            <a:spcAft>
              <a:spcPct val="35000"/>
            </a:spcAft>
            <a:buNone/>
          </a:pPr>
          <a:r>
            <a:rPr lang="en-US" sz="1100" kern="1200" dirty="0"/>
            <a:t>Relaxation Skills</a:t>
          </a:r>
        </a:p>
      </dsp:txBody>
      <dsp:txXfrm>
        <a:off x="4987" y="1846877"/>
        <a:ext cx="1245465" cy="567683"/>
      </dsp:txXfrm>
    </dsp:sp>
    <dsp:sp modelId="{79EBC5B8-B6E4-4923-BC00-76A282FAD5D1}">
      <dsp:nvSpPr>
        <dsp:cNvPr id="0" name=""/>
        <dsp:cNvSpPr/>
      </dsp:nvSpPr>
      <dsp:spPr>
        <a:xfrm>
          <a:off x="1300482" y="1937048"/>
          <a:ext cx="618996" cy="618996"/>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43F900B-C245-4955-94C7-2F64B132DEDC}">
      <dsp:nvSpPr>
        <dsp:cNvPr id="0" name=""/>
        <dsp:cNvSpPr/>
      </dsp:nvSpPr>
      <dsp:spPr>
        <a:xfrm>
          <a:off x="2072831" y="526683"/>
          <a:ext cx="1768561" cy="1320193"/>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1A2F189-870A-4939-9FCC-C7B4B0A5F63F}">
      <dsp:nvSpPr>
        <dsp:cNvPr id="0" name=""/>
        <dsp:cNvSpPr/>
      </dsp:nvSpPr>
      <dsp:spPr>
        <a:xfrm>
          <a:off x="2072831" y="1846877"/>
          <a:ext cx="1768561" cy="56768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0" rIns="13970" bIns="0" numCol="1" spcCol="1270" anchor="ctr" anchorCtr="0">
          <a:noAutofit/>
        </a:bodyPr>
        <a:lstStyle/>
        <a:p>
          <a:pPr marL="0" lvl="0" indent="0" algn="l" defTabSz="488950">
            <a:lnSpc>
              <a:spcPct val="90000"/>
            </a:lnSpc>
            <a:spcBef>
              <a:spcPct val="0"/>
            </a:spcBef>
            <a:spcAft>
              <a:spcPct val="35000"/>
            </a:spcAft>
            <a:buNone/>
          </a:pPr>
          <a:r>
            <a:rPr lang="en-US" sz="1100" kern="1200" dirty="0"/>
            <a:t>Emotional/Physical Release</a:t>
          </a:r>
        </a:p>
      </dsp:txBody>
      <dsp:txXfrm>
        <a:off x="2072831" y="1846877"/>
        <a:ext cx="1245465" cy="567683"/>
      </dsp:txXfrm>
    </dsp:sp>
    <dsp:sp modelId="{28F31194-C141-41FE-B545-3F4E68D00526}">
      <dsp:nvSpPr>
        <dsp:cNvPr id="0" name=""/>
        <dsp:cNvSpPr/>
      </dsp:nvSpPr>
      <dsp:spPr>
        <a:xfrm>
          <a:off x="3368327" y="1937048"/>
          <a:ext cx="618996" cy="618996"/>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3AF2956-8F54-4026-8AEF-16E47EFC4D60}">
      <dsp:nvSpPr>
        <dsp:cNvPr id="0" name=""/>
        <dsp:cNvSpPr/>
      </dsp:nvSpPr>
      <dsp:spPr>
        <a:xfrm>
          <a:off x="4140676" y="526683"/>
          <a:ext cx="1768561" cy="1320193"/>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529704A-66EC-48CE-B26D-99693F185687}">
      <dsp:nvSpPr>
        <dsp:cNvPr id="0" name=""/>
        <dsp:cNvSpPr/>
      </dsp:nvSpPr>
      <dsp:spPr>
        <a:xfrm>
          <a:off x="4140676" y="1846877"/>
          <a:ext cx="1768561" cy="56768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0" rIns="13970" bIns="0" numCol="1" spcCol="1270" anchor="ctr" anchorCtr="0">
          <a:noAutofit/>
        </a:bodyPr>
        <a:lstStyle/>
        <a:p>
          <a:pPr marL="0" lvl="0" indent="0" algn="l" defTabSz="488950">
            <a:lnSpc>
              <a:spcPct val="90000"/>
            </a:lnSpc>
            <a:spcBef>
              <a:spcPct val="0"/>
            </a:spcBef>
            <a:spcAft>
              <a:spcPct val="35000"/>
            </a:spcAft>
            <a:buNone/>
          </a:pPr>
          <a:r>
            <a:rPr lang="en-US" sz="1100" kern="1200" dirty="0"/>
            <a:t>Shifting Mindset/Thoughts</a:t>
          </a:r>
        </a:p>
      </dsp:txBody>
      <dsp:txXfrm>
        <a:off x="4140676" y="1846877"/>
        <a:ext cx="1245465" cy="567683"/>
      </dsp:txXfrm>
    </dsp:sp>
    <dsp:sp modelId="{63907E21-1CCB-4C75-A9E9-9E6070D06310}">
      <dsp:nvSpPr>
        <dsp:cNvPr id="0" name=""/>
        <dsp:cNvSpPr/>
      </dsp:nvSpPr>
      <dsp:spPr>
        <a:xfrm>
          <a:off x="5436171" y="1937048"/>
          <a:ext cx="618996" cy="618996"/>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0C30D56-0207-4C03-9233-31DF9C5CF7CD}">
      <dsp:nvSpPr>
        <dsp:cNvPr id="0" name=""/>
        <dsp:cNvSpPr/>
      </dsp:nvSpPr>
      <dsp:spPr>
        <a:xfrm>
          <a:off x="6208520" y="526683"/>
          <a:ext cx="1768561" cy="1320193"/>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FA46127-BE79-4E4A-A942-7F896B2F1CCA}">
      <dsp:nvSpPr>
        <dsp:cNvPr id="0" name=""/>
        <dsp:cNvSpPr/>
      </dsp:nvSpPr>
      <dsp:spPr>
        <a:xfrm>
          <a:off x="6208520" y="1846877"/>
          <a:ext cx="1768561" cy="56768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0" rIns="13970" bIns="0" numCol="1" spcCol="1270" anchor="ctr" anchorCtr="0">
          <a:noAutofit/>
        </a:bodyPr>
        <a:lstStyle/>
        <a:p>
          <a:pPr marL="0" lvl="0" indent="0" algn="l" defTabSz="488950">
            <a:lnSpc>
              <a:spcPct val="90000"/>
            </a:lnSpc>
            <a:spcBef>
              <a:spcPct val="0"/>
            </a:spcBef>
            <a:spcAft>
              <a:spcPct val="35000"/>
            </a:spcAft>
            <a:buNone/>
          </a:pPr>
          <a:r>
            <a:rPr lang="en-US" sz="1100" kern="1200" dirty="0"/>
            <a:t>Healthy Habits</a:t>
          </a:r>
        </a:p>
      </dsp:txBody>
      <dsp:txXfrm>
        <a:off x="6208520" y="1846877"/>
        <a:ext cx="1245465" cy="567683"/>
      </dsp:txXfrm>
    </dsp:sp>
    <dsp:sp modelId="{9967EA4D-126A-44F4-8D8B-22B9DC342045}">
      <dsp:nvSpPr>
        <dsp:cNvPr id="0" name=""/>
        <dsp:cNvSpPr/>
      </dsp:nvSpPr>
      <dsp:spPr>
        <a:xfrm>
          <a:off x="7504016" y="1937048"/>
          <a:ext cx="618996" cy="618996"/>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73DD9D8-81E0-4B77-9EA5-629404AF58C3}">
      <dsp:nvSpPr>
        <dsp:cNvPr id="0" name=""/>
        <dsp:cNvSpPr/>
      </dsp:nvSpPr>
      <dsp:spPr>
        <a:xfrm>
          <a:off x="4987" y="2862621"/>
          <a:ext cx="1768561" cy="1320193"/>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7A2E6BE-BE11-44A8-B993-2043F50EF2C7}">
      <dsp:nvSpPr>
        <dsp:cNvPr id="0" name=""/>
        <dsp:cNvSpPr/>
      </dsp:nvSpPr>
      <dsp:spPr>
        <a:xfrm>
          <a:off x="4987" y="4182815"/>
          <a:ext cx="1768561" cy="56768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0" rIns="13970" bIns="0" numCol="1" spcCol="1270" anchor="ctr" anchorCtr="0">
          <a:noAutofit/>
        </a:bodyPr>
        <a:lstStyle/>
        <a:p>
          <a:pPr marL="0" lvl="0" indent="0" algn="l" defTabSz="488950">
            <a:lnSpc>
              <a:spcPct val="90000"/>
            </a:lnSpc>
            <a:spcBef>
              <a:spcPct val="0"/>
            </a:spcBef>
            <a:spcAft>
              <a:spcPct val="35000"/>
            </a:spcAft>
            <a:buNone/>
          </a:pPr>
          <a:r>
            <a:rPr lang="en-US" sz="1100" kern="1200" dirty="0"/>
            <a:t>Mindful Distraction</a:t>
          </a:r>
        </a:p>
      </dsp:txBody>
      <dsp:txXfrm>
        <a:off x="4987" y="4182815"/>
        <a:ext cx="1245465" cy="567683"/>
      </dsp:txXfrm>
    </dsp:sp>
    <dsp:sp modelId="{D8D3116A-9CDF-441D-83F6-21E084E58B7F}">
      <dsp:nvSpPr>
        <dsp:cNvPr id="0" name=""/>
        <dsp:cNvSpPr/>
      </dsp:nvSpPr>
      <dsp:spPr>
        <a:xfrm>
          <a:off x="1300482" y="4272986"/>
          <a:ext cx="618996" cy="618996"/>
        </a:xfrm>
        <a:prstGeom prst="ellipse">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022DE2D-1174-4BBF-8A05-A6620B35C08F}">
      <dsp:nvSpPr>
        <dsp:cNvPr id="0" name=""/>
        <dsp:cNvSpPr/>
      </dsp:nvSpPr>
      <dsp:spPr>
        <a:xfrm>
          <a:off x="2072831" y="2862621"/>
          <a:ext cx="1768561" cy="1320193"/>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C237F4D-8C28-4314-9884-F88788963BCF}">
      <dsp:nvSpPr>
        <dsp:cNvPr id="0" name=""/>
        <dsp:cNvSpPr/>
      </dsp:nvSpPr>
      <dsp:spPr>
        <a:xfrm>
          <a:off x="2072831" y="4182815"/>
          <a:ext cx="1768561" cy="56768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0" rIns="13970" bIns="0" numCol="1" spcCol="1270" anchor="ctr" anchorCtr="0">
          <a:noAutofit/>
        </a:bodyPr>
        <a:lstStyle/>
        <a:p>
          <a:pPr marL="0" lvl="0" indent="0" algn="l" defTabSz="488950">
            <a:lnSpc>
              <a:spcPct val="90000"/>
            </a:lnSpc>
            <a:spcBef>
              <a:spcPct val="0"/>
            </a:spcBef>
            <a:spcAft>
              <a:spcPct val="35000"/>
            </a:spcAft>
            <a:buNone/>
          </a:pPr>
          <a:r>
            <a:rPr lang="en-US" sz="1100" kern="1200" dirty="0"/>
            <a:t>Groundings Skills</a:t>
          </a:r>
        </a:p>
      </dsp:txBody>
      <dsp:txXfrm>
        <a:off x="2072831" y="4182815"/>
        <a:ext cx="1245465" cy="567683"/>
      </dsp:txXfrm>
    </dsp:sp>
    <dsp:sp modelId="{A0AAB5CE-EBF9-4D01-9BA6-58562E0D9F19}">
      <dsp:nvSpPr>
        <dsp:cNvPr id="0" name=""/>
        <dsp:cNvSpPr/>
      </dsp:nvSpPr>
      <dsp:spPr>
        <a:xfrm>
          <a:off x="3368327" y="4272986"/>
          <a:ext cx="618996" cy="618996"/>
        </a:xfrm>
        <a:prstGeom prst="ellipse">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8CF4D64-40DD-4E22-8D5C-7E2B773B128F}">
      <dsp:nvSpPr>
        <dsp:cNvPr id="0" name=""/>
        <dsp:cNvSpPr/>
      </dsp:nvSpPr>
      <dsp:spPr>
        <a:xfrm>
          <a:off x="4140676" y="2862621"/>
          <a:ext cx="1768561" cy="1320193"/>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86201CA-663B-4AE4-A038-15A0B2DFC1E2}">
      <dsp:nvSpPr>
        <dsp:cNvPr id="0" name=""/>
        <dsp:cNvSpPr/>
      </dsp:nvSpPr>
      <dsp:spPr>
        <a:xfrm>
          <a:off x="4140676" y="4182815"/>
          <a:ext cx="1768561" cy="56768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0" rIns="13970" bIns="0" numCol="1" spcCol="1270" anchor="ctr" anchorCtr="0">
          <a:noAutofit/>
        </a:bodyPr>
        <a:lstStyle/>
        <a:p>
          <a:pPr marL="0" lvl="0" indent="0" algn="l" defTabSz="488950">
            <a:lnSpc>
              <a:spcPct val="90000"/>
            </a:lnSpc>
            <a:spcBef>
              <a:spcPct val="0"/>
            </a:spcBef>
            <a:spcAft>
              <a:spcPct val="35000"/>
            </a:spcAft>
            <a:buNone/>
          </a:pPr>
          <a:r>
            <a:rPr lang="en-US" sz="1100" kern="1200" dirty="0"/>
            <a:t>Asking For Help</a:t>
          </a:r>
        </a:p>
      </dsp:txBody>
      <dsp:txXfrm>
        <a:off x="4140676" y="4182815"/>
        <a:ext cx="1245465" cy="567683"/>
      </dsp:txXfrm>
    </dsp:sp>
    <dsp:sp modelId="{00ECDDA1-CBE7-4BB3-9699-6F023482F562}">
      <dsp:nvSpPr>
        <dsp:cNvPr id="0" name=""/>
        <dsp:cNvSpPr/>
      </dsp:nvSpPr>
      <dsp:spPr>
        <a:xfrm>
          <a:off x="5436171" y="4272986"/>
          <a:ext cx="618996" cy="618996"/>
        </a:xfrm>
        <a:prstGeom prst="ellipse">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a:fillRect/>
          </a:stretch>
        </a:blip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C806C0E-212E-4B76-8A7A-EB6159D31160}">
      <dsp:nvSpPr>
        <dsp:cNvPr id="0" name=""/>
        <dsp:cNvSpPr/>
      </dsp:nvSpPr>
      <dsp:spPr>
        <a:xfrm>
          <a:off x="6208520" y="2862621"/>
          <a:ext cx="1768561" cy="1320193"/>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EAF4EC5-96E3-4025-AC36-0ED2648D0999}">
      <dsp:nvSpPr>
        <dsp:cNvPr id="0" name=""/>
        <dsp:cNvSpPr/>
      </dsp:nvSpPr>
      <dsp:spPr>
        <a:xfrm>
          <a:off x="6208520" y="4182815"/>
          <a:ext cx="1768561" cy="56768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0" rIns="13970" bIns="0" numCol="1" spcCol="1270" anchor="ctr" anchorCtr="0">
          <a:noAutofit/>
        </a:bodyPr>
        <a:lstStyle/>
        <a:p>
          <a:pPr marL="0" lvl="0" indent="0" algn="l" defTabSz="488950">
            <a:lnSpc>
              <a:spcPct val="90000"/>
            </a:lnSpc>
            <a:spcBef>
              <a:spcPct val="0"/>
            </a:spcBef>
            <a:spcAft>
              <a:spcPct val="35000"/>
            </a:spcAft>
            <a:buNone/>
          </a:pPr>
          <a:r>
            <a:rPr lang="en-US" sz="1100" kern="1200" dirty="0"/>
            <a:t>Building Resiliency Skills</a:t>
          </a:r>
        </a:p>
      </dsp:txBody>
      <dsp:txXfrm>
        <a:off x="6208520" y="4182815"/>
        <a:ext cx="1245465" cy="567683"/>
      </dsp:txXfrm>
    </dsp:sp>
    <dsp:sp modelId="{0B8ADF0C-08E2-47FD-BBE8-EBC4E497E310}">
      <dsp:nvSpPr>
        <dsp:cNvPr id="0" name=""/>
        <dsp:cNvSpPr/>
      </dsp:nvSpPr>
      <dsp:spPr>
        <a:xfrm>
          <a:off x="7504016" y="4272986"/>
          <a:ext cx="618996" cy="618996"/>
        </a:xfrm>
        <a:prstGeom prst="ellipse">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a:fillRect/>
          </a:stretch>
        </a:blip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1B2DE3-1E79-43E5-BDA4-B19F0D2245FA}">
      <dsp:nvSpPr>
        <dsp:cNvPr id="0" name=""/>
        <dsp:cNvSpPr/>
      </dsp:nvSpPr>
      <dsp:spPr>
        <a:xfrm>
          <a:off x="4987" y="526683"/>
          <a:ext cx="1768561" cy="1320193"/>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B71C4F-B95B-4BCE-865F-7527B9434D0A}">
      <dsp:nvSpPr>
        <dsp:cNvPr id="0" name=""/>
        <dsp:cNvSpPr/>
      </dsp:nvSpPr>
      <dsp:spPr>
        <a:xfrm>
          <a:off x="4987" y="1846877"/>
          <a:ext cx="1768561" cy="567683"/>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0" rIns="13970" bIns="0" numCol="1" spcCol="1270" anchor="ctr" anchorCtr="0">
          <a:noAutofit/>
        </a:bodyPr>
        <a:lstStyle/>
        <a:p>
          <a:pPr marL="0" lvl="0" indent="0" algn="l" defTabSz="488950">
            <a:lnSpc>
              <a:spcPct val="90000"/>
            </a:lnSpc>
            <a:spcBef>
              <a:spcPct val="0"/>
            </a:spcBef>
            <a:spcAft>
              <a:spcPct val="35000"/>
            </a:spcAft>
            <a:buNone/>
          </a:pPr>
          <a:r>
            <a:rPr lang="en-US" sz="1100" kern="1200" dirty="0"/>
            <a:t>Relaxation Skills</a:t>
          </a:r>
        </a:p>
      </dsp:txBody>
      <dsp:txXfrm>
        <a:off x="4987" y="1846877"/>
        <a:ext cx="1245465" cy="567683"/>
      </dsp:txXfrm>
    </dsp:sp>
    <dsp:sp modelId="{79EBC5B8-B6E4-4923-BC00-76A282FAD5D1}">
      <dsp:nvSpPr>
        <dsp:cNvPr id="0" name=""/>
        <dsp:cNvSpPr/>
      </dsp:nvSpPr>
      <dsp:spPr>
        <a:xfrm>
          <a:off x="1300482" y="1937048"/>
          <a:ext cx="618996" cy="618996"/>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43F900B-C245-4955-94C7-2F64B132DEDC}">
      <dsp:nvSpPr>
        <dsp:cNvPr id="0" name=""/>
        <dsp:cNvSpPr/>
      </dsp:nvSpPr>
      <dsp:spPr>
        <a:xfrm>
          <a:off x="2072831" y="526683"/>
          <a:ext cx="1768561" cy="1320193"/>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4">
              <a:hueOff val="-60222"/>
              <a:satOff val="6065"/>
              <a:lumOff val="4006"/>
              <a:alphaOff val="0"/>
            </a:schemeClr>
          </a:solidFill>
          <a:prstDash val="solid"/>
          <a:miter lim="800000"/>
        </a:ln>
        <a:effectLst/>
      </dsp:spPr>
      <dsp:style>
        <a:lnRef idx="2">
          <a:scrgbClr r="0" g="0" b="0"/>
        </a:lnRef>
        <a:fillRef idx="1">
          <a:scrgbClr r="0" g="0" b="0"/>
        </a:fillRef>
        <a:effectRef idx="0">
          <a:scrgbClr r="0" g="0" b="0"/>
        </a:effectRef>
        <a:fontRef idx="minor"/>
      </dsp:style>
    </dsp:sp>
    <dsp:sp modelId="{51A2F189-870A-4939-9FCC-C7B4B0A5F63F}">
      <dsp:nvSpPr>
        <dsp:cNvPr id="0" name=""/>
        <dsp:cNvSpPr/>
      </dsp:nvSpPr>
      <dsp:spPr>
        <a:xfrm>
          <a:off x="2072831" y="1846877"/>
          <a:ext cx="1768561" cy="567683"/>
        </a:xfrm>
        <a:prstGeom prst="rect">
          <a:avLst/>
        </a:prstGeom>
        <a:solidFill>
          <a:schemeClr val="accent4">
            <a:hueOff val="-60222"/>
            <a:satOff val="6065"/>
            <a:lumOff val="4006"/>
            <a:alphaOff val="0"/>
          </a:schemeClr>
        </a:solidFill>
        <a:ln w="12700" cap="flat" cmpd="sng" algn="ctr">
          <a:solidFill>
            <a:schemeClr val="accent4">
              <a:hueOff val="-60222"/>
              <a:satOff val="6065"/>
              <a:lumOff val="40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0" rIns="13970" bIns="0" numCol="1" spcCol="1270" anchor="ctr" anchorCtr="0">
          <a:noAutofit/>
        </a:bodyPr>
        <a:lstStyle/>
        <a:p>
          <a:pPr marL="0" lvl="0" indent="0" algn="l" defTabSz="488950">
            <a:lnSpc>
              <a:spcPct val="90000"/>
            </a:lnSpc>
            <a:spcBef>
              <a:spcPct val="0"/>
            </a:spcBef>
            <a:spcAft>
              <a:spcPct val="35000"/>
            </a:spcAft>
            <a:buNone/>
          </a:pPr>
          <a:r>
            <a:rPr lang="en-US" sz="1100" kern="1200" dirty="0"/>
            <a:t>Emotional/Physical Release</a:t>
          </a:r>
        </a:p>
      </dsp:txBody>
      <dsp:txXfrm>
        <a:off x="2072831" y="1846877"/>
        <a:ext cx="1245465" cy="567683"/>
      </dsp:txXfrm>
    </dsp:sp>
    <dsp:sp modelId="{28F31194-C141-41FE-B545-3F4E68D00526}">
      <dsp:nvSpPr>
        <dsp:cNvPr id="0" name=""/>
        <dsp:cNvSpPr/>
      </dsp:nvSpPr>
      <dsp:spPr>
        <a:xfrm>
          <a:off x="3368327" y="1937048"/>
          <a:ext cx="618996" cy="618996"/>
        </a:xfrm>
        <a:prstGeom prst="ellipse">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solidFill>
            <a:schemeClr val="accent4">
              <a:tint val="40000"/>
              <a:alpha val="90000"/>
              <a:hueOff val="-29321"/>
              <a:satOff val="6464"/>
              <a:lumOff val="901"/>
              <a:alphaOff val="0"/>
            </a:schemeClr>
          </a:solidFill>
          <a:prstDash val="solid"/>
          <a:miter lim="800000"/>
        </a:ln>
        <a:effectLst/>
      </dsp:spPr>
      <dsp:style>
        <a:lnRef idx="2">
          <a:scrgbClr r="0" g="0" b="0"/>
        </a:lnRef>
        <a:fillRef idx="1">
          <a:scrgbClr r="0" g="0" b="0"/>
        </a:fillRef>
        <a:effectRef idx="0">
          <a:scrgbClr r="0" g="0" b="0"/>
        </a:effectRef>
        <a:fontRef idx="minor"/>
      </dsp:style>
    </dsp:sp>
    <dsp:sp modelId="{A3AF2956-8F54-4026-8AEF-16E47EFC4D60}">
      <dsp:nvSpPr>
        <dsp:cNvPr id="0" name=""/>
        <dsp:cNvSpPr/>
      </dsp:nvSpPr>
      <dsp:spPr>
        <a:xfrm>
          <a:off x="4140676" y="526683"/>
          <a:ext cx="1768561" cy="1320193"/>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4">
              <a:hueOff val="-120444"/>
              <a:satOff val="12130"/>
              <a:lumOff val="8011"/>
              <a:alphaOff val="0"/>
            </a:schemeClr>
          </a:solidFill>
          <a:prstDash val="solid"/>
          <a:miter lim="800000"/>
        </a:ln>
        <a:effectLst/>
      </dsp:spPr>
      <dsp:style>
        <a:lnRef idx="2">
          <a:scrgbClr r="0" g="0" b="0"/>
        </a:lnRef>
        <a:fillRef idx="1">
          <a:scrgbClr r="0" g="0" b="0"/>
        </a:fillRef>
        <a:effectRef idx="0">
          <a:scrgbClr r="0" g="0" b="0"/>
        </a:effectRef>
        <a:fontRef idx="minor"/>
      </dsp:style>
    </dsp:sp>
    <dsp:sp modelId="{0529704A-66EC-48CE-B26D-99693F185687}">
      <dsp:nvSpPr>
        <dsp:cNvPr id="0" name=""/>
        <dsp:cNvSpPr/>
      </dsp:nvSpPr>
      <dsp:spPr>
        <a:xfrm>
          <a:off x="4140676" y="1846877"/>
          <a:ext cx="1768561" cy="567683"/>
        </a:xfrm>
        <a:prstGeom prst="rect">
          <a:avLst/>
        </a:prstGeom>
        <a:solidFill>
          <a:schemeClr val="accent4">
            <a:hueOff val="-120444"/>
            <a:satOff val="12130"/>
            <a:lumOff val="8011"/>
            <a:alphaOff val="0"/>
          </a:schemeClr>
        </a:solidFill>
        <a:ln w="12700" cap="flat" cmpd="sng" algn="ctr">
          <a:solidFill>
            <a:schemeClr val="accent4">
              <a:hueOff val="-120444"/>
              <a:satOff val="12130"/>
              <a:lumOff val="801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0" rIns="13970" bIns="0" numCol="1" spcCol="1270" anchor="ctr" anchorCtr="0">
          <a:noAutofit/>
        </a:bodyPr>
        <a:lstStyle/>
        <a:p>
          <a:pPr marL="0" lvl="0" indent="0" algn="l" defTabSz="488950">
            <a:lnSpc>
              <a:spcPct val="90000"/>
            </a:lnSpc>
            <a:spcBef>
              <a:spcPct val="0"/>
            </a:spcBef>
            <a:spcAft>
              <a:spcPct val="35000"/>
            </a:spcAft>
            <a:buNone/>
          </a:pPr>
          <a:r>
            <a:rPr lang="en-US" sz="1100" kern="1200" dirty="0"/>
            <a:t>Shifting Mindset/Thoughts</a:t>
          </a:r>
        </a:p>
      </dsp:txBody>
      <dsp:txXfrm>
        <a:off x="4140676" y="1846877"/>
        <a:ext cx="1245465" cy="567683"/>
      </dsp:txXfrm>
    </dsp:sp>
    <dsp:sp modelId="{63907E21-1CCB-4C75-A9E9-9E6070D06310}">
      <dsp:nvSpPr>
        <dsp:cNvPr id="0" name=""/>
        <dsp:cNvSpPr/>
      </dsp:nvSpPr>
      <dsp:spPr>
        <a:xfrm>
          <a:off x="5436171" y="1937048"/>
          <a:ext cx="618996" cy="618996"/>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accent4">
              <a:tint val="40000"/>
              <a:alpha val="90000"/>
              <a:hueOff val="-58642"/>
              <a:satOff val="12929"/>
              <a:lumOff val="1802"/>
              <a:alphaOff val="0"/>
            </a:schemeClr>
          </a:solidFill>
          <a:prstDash val="solid"/>
          <a:miter lim="800000"/>
        </a:ln>
        <a:effectLst/>
      </dsp:spPr>
      <dsp:style>
        <a:lnRef idx="2">
          <a:scrgbClr r="0" g="0" b="0"/>
        </a:lnRef>
        <a:fillRef idx="1">
          <a:scrgbClr r="0" g="0" b="0"/>
        </a:fillRef>
        <a:effectRef idx="0">
          <a:scrgbClr r="0" g="0" b="0"/>
        </a:effectRef>
        <a:fontRef idx="minor"/>
      </dsp:style>
    </dsp:sp>
    <dsp:sp modelId="{60C30D56-0207-4C03-9233-31DF9C5CF7CD}">
      <dsp:nvSpPr>
        <dsp:cNvPr id="0" name=""/>
        <dsp:cNvSpPr/>
      </dsp:nvSpPr>
      <dsp:spPr>
        <a:xfrm>
          <a:off x="6208520" y="526683"/>
          <a:ext cx="1768561" cy="1320193"/>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4">
              <a:hueOff val="-180665"/>
              <a:satOff val="18195"/>
              <a:lumOff val="12017"/>
              <a:alphaOff val="0"/>
            </a:schemeClr>
          </a:solidFill>
          <a:prstDash val="solid"/>
          <a:miter lim="800000"/>
        </a:ln>
        <a:effectLst/>
      </dsp:spPr>
      <dsp:style>
        <a:lnRef idx="2">
          <a:scrgbClr r="0" g="0" b="0"/>
        </a:lnRef>
        <a:fillRef idx="1">
          <a:scrgbClr r="0" g="0" b="0"/>
        </a:fillRef>
        <a:effectRef idx="0">
          <a:scrgbClr r="0" g="0" b="0"/>
        </a:effectRef>
        <a:fontRef idx="minor"/>
      </dsp:style>
    </dsp:sp>
    <dsp:sp modelId="{EFA46127-BE79-4E4A-A942-7F896B2F1CCA}">
      <dsp:nvSpPr>
        <dsp:cNvPr id="0" name=""/>
        <dsp:cNvSpPr/>
      </dsp:nvSpPr>
      <dsp:spPr>
        <a:xfrm>
          <a:off x="6208520" y="1846877"/>
          <a:ext cx="1768561" cy="567683"/>
        </a:xfrm>
        <a:prstGeom prst="rect">
          <a:avLst/>
        </a:prstGeom>
        <a:solidFill>
          <a:schemeClr val="accent4">
            <a:hueOff val="-180665"/>
            <a:satOff val="18195"/>
            <a:lumOff val="12017"/>
            <a:alphaOff val="0"/>
          </a:schemeClr>
        </a:solidFill>
        <a:ln w="12700" cap="flat" cmpd="sng" algn="ctr">
          <a:solidFill>
            <a:schemeClr val="accent4">
              <a:hueOff val="-180665"/>
              <a:satOff val="18195"/>
              <a:lumOff val="1201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0" rIns="13970" bIns="0" numCol="1" spcCol="1270" anchor="ctr" anchorCtr="0">
          <a:noAutofit/>
        </a:bodyPr>
        <a:lstStyle/>
        <a:p>
          <a:pPr marL="0" lvl="0" indent="0" algn="l" defTabSz="488950">
            <a:lnSpc>
              <a:spcPct val="90000"/>
            </a:lnSpc>
            <a:spcBef>
              <a:spcPct val="0"/>
            </a:spcBef>
            <a:spcAft>
              <a:spcPct val="35000"/>
            </a:spcAft>
            <a:buNone/>
          </a:pPr>
          <a:r>
            <a:rPr lang="en-US" sz="1100" kern="1200" dirty="0"/>
            <a:t>Healthy Habits</a:t>
          </a:r>
        </a:p>
      </dsp:txBody>
      <dsp:txXfrm>
        <a:off x="6208520" y="1846877"/>
        <a:ext cx="1245465" cy="567683"/>
      </dsp:txXfrm>
    </dsp:sp>
    <dsp:sp modelId="{9967EA4D-126A-44F4-8D8B-22B9DC342045}">
      <dsp:nvSpPr>
        <dsp:cNvPr id="0" name=""/>
        <dsp:cNvSpPr/>
      </dsp:nvSpPr>
      <dsp:spPr>
        <a:xfrm>
          <a:off x="7504016" y="1937048"/>
          <a:ext cx="618996" cy="618996"/>
        </a:xfrm>
        <a:prstGeom prst="ellipse">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2700" cap="flat" cmpd="sng" algn="ctr">
          <a:solidFill>
            <a:schemeClr val="accent4">
              <a:tint val="40000"/>
              <a:alpha val="90000"/>
              <a:hueOff val="-87963"/>
              <a:satOff val="19393"/>
              <a:lumOff val="2703"/>
              <a:alphaOff val="0"/>
            </a:schemeClr>
          </a:solidFill>
          <a:prstDash val="solid"/>
          <a:miter lim="800000"/>
        </a:ln>
        <a:effectLst/>
      </dsp:spPr>
      <dsp:style>
        <a:lnRef idx="2">
          <a:scrgbClr r="0" g="0" b="0"/>
        </a:lnRef>
        <a:fillRef idx="1">
          <a:scrgbClr r="0" g="0" b="0"/>
        </a:fillRef>
        <a:effectRef idx="0">
          <a:scrgbClr r="0" g="0" b="0"/>
        </a:effectRef>
        <a:fontRef idx="minor"/>
      </dsp:style>
    </dsp:sp>
    <dsp:sp modelId="{673DD9D8-81E0-4B77-9EA5-629404AF58C3}">
      <dsp:nvSpPr>
        <dsp:cNvPr id="0" name=""/>
        <dsp:cNvSpPr/>
      </dsp:nvSpPr>
      <dsp:spPr>
        <a:xfrm>
          <a:off x="4987" y="2862621"/>
          <a:ext cx="1768561" cy="1320193"/>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4">
              <a:hueOff val="-240887"/>
              <a:satOff val="24259"/>
              <a:lumOff val="16022"/>
              <a:alphaOff val="0"/>
            </a:schemeClr>
          </a:solidFill>
          <a:prstDash val="solid"/>
          <a:miter lim="800000"/>
        </a:ln>
        <a:effectLst/>
      </dsp:spPr>
      <dsp:style>
        <a:lnRef idx="2">
          <a:scrgbClr r="0" g="0" b="0"/>
        </a:lnRef>
        <a:fillRef idx="1">
          <a:scrgbClr r="0" g="0" b="0"/>
        </a:fillRef>
        <a:effectRef idx="0">
          <a:scrgbClr r="0" g="0" b="0"/>
        </a:effectRef>
        <a:fontRef idx="minor"/>
      </dsp:style>
    </dsp:sp>
    <dsp:sp modelId="{87A2E6BE-BE11-44A8-B993-2043F50EF2C7}">
      <dsp:nvSpPr>
        <dsp:cNvPr id="0" name=""/>
        <dsp:cNvSpPr/>
      </dsp:nvSpPr>
      <dsp:spPr>
        <a:xfrm>
          <a:off x="4987" y="4182815"/>
          <a:ext cx="1768561" cy="567683"/>
        </a:xfrm>
        <a:prstGeom prst="rect">
          <a:avLst/>
        </a:prstGeom>
        <a:solidFill>
          <a:schemeClr val="accent4">
            <a:hueOff val="-240887"/>
            <a:satOff val="24259"/>
            <a:lumOff val="16022"/>
            <a:alphaOff val="0"/>
          </a:schemeClr>
        </a:solidFill>
        <a:ln w="12700" cap="flat" cmpd="sng" algn="ctr">
          <a:solidFill>
            <a:schemeClr val="accent4">
              <a:hueOff val="-240887"/>
              <a:satOff val="24259"/>
              <a:lumOff val="160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0" rIns="13970" bIns="0" numCol="1" spcCol="1270" anchor="ctr" anchorCtr="0">
          <a:noAutofit/>
        </a:bodyPr>
        <a:lstStyle/>
        <a:p>
          <a:pPr marL="0" lvl="0" indent="0" algn="l" defTabSz="488950">
            <a:lnSpc>
              <a:spcPct val="90000"/>
            </a:lnSpc>
            <a:spcBef>
              <a:spcPct val="0"/>
            </a:spcBef>
            <a:spcAft>
              <a:spcPct val="35000"/>
            </a:spcAft>
            <a:buNone/>
          </a:pPr>
          <a:r>
            <a:rPr lang="en-US" sz="1100" kern="1200" dirty="0"/>
            <a:t>Mindful Distraction</a:t>
          </a:r>
        </a:p>
      </dsp:txBody>
      <dsp:txXfrm>
        <a:off x="4987" y="4182815"/>
        <a:ext cx="1245465" cy="567683"/>
      </dsp:txXfrm>
    </dsp:sp>
    <dsp:sp modelId="{D8D3116A-9CDF-441D-83F6-21E084E58B7F}">
      <dsp:nvSpPr>
        <dsp:cNvPr id="0" name=""/>
        <dsp:cNvSpPr/>
      </dsp:nvSpPr>
      <dsp:spPr>
        <a:xfrm>
          <a:off x="1300482" y="4272986"/>
          <a:ext cx="618996" cy="618996"/>
        </a:xfrm>
        <a:prstGeom prst="ellipse">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2700" cap="flat" cmpd="sng" algn="ctr">
          <a:solidFill>
            <a:schemeClr val="accent4">
              <a:tint val="40000"/>
              <a:alpha val="90000"/>
              <a:hueOff val="-117284"/>
              <a:satOff val="25858"/>
              <a:lumOff val="3604"/>
              <a:alphaOff val="0"/>
            </a:schemeClr>
          </a:solidFill>
          <a:prstDash val="solid"/>
          <a:miter lim="800000"/>
        </a:ln>
        <a:effectLst/>
      </dsp:spPr>
      <dsp:style>
        <a:lnRef idx="2">
          <a:scrgbClr r="0" g="0" b="0"/>
        </a:lnRef>
        <a:fillRef idx="1">
          <a:scrgbClr r="0" g="0" b="0"/>
        </a:fillRef>
        <a:effectRef idx="0">
          <a:scrgbClr r="0" g="0" b="0"/>
        </a:effectRef>
        <a:fontRef idx="minor"/>
      </dsp:style>
    </dsp:sp>
    <dsp:sp modelId="{B022DE2D-1174-4BBF-8A05-A6620B35C08F}">
      <dsp:nvSpPr>
        <dsp:cNvPr id="0" name=""/>
        <dsp:cNvSpPr/>
      </dsp:nvSpPr>
      <dsp:spPr>
        <a:xfrm>
          <a:off x="2072831" y="2862621"/>
          <a:ext cx="1768561" cy="1320193"/>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4">
              <a:hueOff val="-301109"/>
              <a:satOff val="30324"/>
              <a:lumOff val="200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CC237F4D-8C28-4314-9884-F88788963BCF}">
      <dsp:nvSpPr>
        <dsp:cNvPr id="0" name=""/>
        <dsp:cNvSpPr/>
      </dsp:nvSpPr>
      <dsp:spPr>
        <a:xfrm>
          <a:off x="2072831" y="4182815"/>
          <a:ext cx="1768561" cy="567683"/>
        </a:xfrm>
        <a:prstGeom prst="rect">
          <a:avLst/>
        </a:prstGeom>
        <a:solidFill>
          <a:schemeClr val="accent4">
            <a:hueOff val="-301109"/>
            <a:satOff val="30324"/>
            <a:lumOff val="20028"/>
            <a:alphaOff val="0"/>
          </a:schemeClr>
        </a:solidFill>
        <a:ln w="12700" cap="flat" cmpd="sng" algn="ctr">
          <a:solidFill>
            <a:schemeClr val="accent4">
              <a:hueOff val="-301109"/>
              <a:satOff val="30324"/>
              <a:lumOff val="200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0" rIns="13970" bIns="0" numCol="1" spcCol="1270" anchor="ctr" anchorCtr="0">
          <a:noAutofit/>
        </a:bodyPr>
        <a:lstStyle/>
        <a:p>
          <a:pPr marL="0" lvl="0" indent="0" algn="l" defTabSz="488950">
            <a:lnSpc>
              <a:spcPct val="90000"/>
            </a:lnSpc>
            <a:spcBef>
              <a:spcPct val="0"/>
            </a:spcBef>
            <a:spcAft>
              <a:spcPct val="35000"/>
            </a:spcAft>
            <a:buNone/>
          </a:pPr>
          <a:r>
            <a:rPr lang="en-US" sz="1100" kern="1200" dirty="0"/>
            <a:t>Groundings Skills</a:t>
          </a:r>
        </a:p>
      </dsp:txBody>
      <dsp:txXfrm>
        <a:off x="2072831" y="4182815"/>
        <a:ext cx="1245465" cy="567683"/>
      </dsp:txXfrm>
    </dsp:sp>
    <dsp:sp modelId="{A0AAB5CE-EBF9-4D01-9BA6-58562E0D9F19}">
      <dsp:nvSpPr>
        <dsp:cNvPr id="0" name=""/>
        <dsp:cNvSpPr/>
      </dsp:nvSpPr>
      <dsp:spPr>
        <a:xfrm>
          <a:off x="3368327" y="4272986"/>
          <a:ext cx="618996" cy="618996"/>
        </a:xfrm>
        <a:prstGeom prst="ellipse">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w="12700" cap="flat" cmpd="sng" algn="ctr">
          <a:solidFill>
            <a:schemeClr val="accent4">
              <a:tint val="40000"/>
              <a:alpha val="90000"/>
              <a:hueOff val="-146605"/>
              <a:satOff val="32322"/>
              <a:lumOff val="4505"/>
              <a:alphaOff val="0"/>
            </a:schemeClr>
          </a:solidFill>
          <a:prstDash val="solid"/>
          <a:miter lim="800000"/>
        </a:ln>
        <a:effectLst/>
      </dsp:spPr>
      <dsp:style>
        <a:lnRef idx="2">
          <a:scrgbClr r="0" g="0" b="0"/>
        </a:lnRef>
        <a:fillRef idx="1">
          <a:scrgbClr r="0" g="0" b="0"/>
        </a:fillRef>
        <a:effectRef idx="0">
          <a:scrgbClr r="0" g="0" b="0"/>
        </a:effectRef>
        <a:fontRef idx="minor"/>
      </dsp:style>
    </dsp:sp>
    <dsp:sp modelId="{38CF4D64-40DD-4E22-8D5C-7E2B773B128F}">
      <dsp:nvSpPr>
        <dsp:cNvPr id="0" name=""/>
        <dsp:cNvSpPr/>
      </dsp:nvSpPr>
      <dsp:spPr>
        <a:xfrm>
          <a:off x="4140676" y="2862621"/>
          <a:ext cx="1768561" cy="1320193"/>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4">
              <a:hueOff val="-361331"/>
              <a:satOff val="36389"/>
              <a:lumOff val="24033"/>
              <a:alphaOff val="0"/>
            </a:schemeClr>
          </a:solidFill>
          <a:prstDash val="solid"/>
          <a:miter lim="800000"/>
        </a:ln>
        <a:effectLst/>
      </dsp:spPr>
      <dsp:style>
        <a:lnRef idx="2">
          <a:scrgbClr r="0" g="0" b="0"/>
        </a:lnRef>
        <a:fillRef idx="1">
          <a:scrgbClr r="0" g="0" b="0"/>
        </a:fillRef>
        <a:effectRef idx="0">
          <a:scrgbClr r="0" g="0" b="0"/>
        </a:effectRef>
        <a:fontRef idx="minor"/>
      </dsp:style>
    </dsp:sp>
    <dsp:sp modelId="{086201CA-663B-4AE4-A038-15A0B2DFC1E2}">
      <dsp:nvSpPr>
        <dsp:cNvPr id="0" name=""/>
        <dsp:cNvSpPr/>
      </dsp:nvSpPr>
      <dsp:spPr>
        <a:xfrm>
          <a:off x="4140676" y="4182815"/>
          <a:ext cx="1768561" cy="567683"/>
        </a:xfrm>
        <a:prstGeom prst="rect">
          <a:avLst/>
        </a:prstGeom>
        <a:solidFill>
          <a:schemeClr val="accent4">
            <a:hueOff val="-361331"/>
            <a:satOff val="36389"/>
            <a:lumOff val="24033"/>
            <a:alphaOff val="0"/>
          </a:schemeClr>
        </a:solidFill>
        <a:ln w="12700" cap="flat" cmpd="sng" algn="ctr">
          <a:solidFill>
            <a:schemeClr val="accent4">
              <a:hueOff val="-361331"/>
              <a:satOff val="36389"/>
              <a:lumOff val="2403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0" rIns="13970" bIns="0" numCol="1" spcCol="1270" anchor="ctr" anchorCtr="0">
          <a:noAutofit/>
        </a:bodyPr>
        <a:lstStyle/>
        <a:p>
          <a:pPr marL="0" lvl="0" indent="0" algn="l" defTabSz="488950">
            <a:lnSpc>
              <a:spcPct val="90000"/>
            </a:lnSpc>
            <a:spcBef>
              <a:spcPct val="0"/>
            </a:spcBef>
            <a:spcAft>
              <a:spcPct val="35000"/>
            </a:spcAft>
            <a:buNone/>
          </a:pPr>
          <a:r>
            <a:rPr lang="en-US" sz="1100" kern="1200" dirty="0"/>
            <a:t>Asking For Help</a:t>
          </a:r>
        </a:p>
      </dsp:txBody>
      <dsp:txXfrm>
        <a:off x="4140676" y="4182815"/>
        <a:ext cx="1245465" cy="567683"/>
      </dsp:txXfrm>
    </dsp:sp>
    <dsp:sp modelId="{00ECDDA1-CBE7-4BB3-9699-6F023482F562}">
      <dsp:nvSpPr>
        <dsp:cNvPr id="0" name=""/>
        <dsp:cNvSpPr/>
      </dsp:nvSpPr>
      <dsp:spPr>
        <a:xfrm>
          <a:off x="5436171" y="4272986"/>
          <a:ext cx="618996" cy="618996"/>
        </a:xfrm>
        <a:prstGeom prst="ellipse">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a:fillRect/>
          </a:stretch>
        </a:blipFill>
        <a:ln w="12700" cap="flat" cmpd="sng" algn="ctr">
          <a:solidFill>
            <a:schemeClr val="accent4">
              <a:tint val="40000"/>
              <a:alpha val="90000"/>
              <a:hueOff val="-175926"/>
              <a:satOff val="38787"/>
              <a:lumOff val="5406"/>
              <a:alphaOff val="0"/>
            </a:schemeClr>
          </a:solidFill>
          <a:prstDash val="solid"/>
          <a:miter lim="800000"/>
        </a:ln>
        <a:effectLst/>
      </dsp:spPr>
      <dsp:style>
        <a:lnRef idx="2">
          <a:scrgbClr r="0" g="0" b="0"/>
        </a:lnRef>
        <a:fillRef idx="1">
          <a:scrgbClr r="0" g="0" b="0"/>
        </a:fillRef>
        <a:effectRef idx="0">
          <a:scrgbClr r="0" g="0" b="0"/>
        </a:effectRef>
        <a:fontRef idx="minor"/>
      </dsp:style>
    </dsp:sp>
    <dsp:sp modelId="{0C806C0E-212E-4B76-8A7A-EB6159D31160}">
      <dsp:nvSpPr>
        <dsp:cNvPr id="0" name=""/>
        <dsp:cNvSpPr/>
      </dsp:nvSpPr>
      <dsp:spPr>
        <a:xfrm>
          <a:off x="6208520" y="2862621"/>
          <a:ext cx="1768561" cy="1320193"/>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4">
              <a:hueOff val="-421553"/>
              <a:satOff val="42454"/>
              <a:lumOff val="28039"/>
              <a:alphaOff val="0"/>
            </a:schemeClr>
          </a:solidFill>
          <a:prstDash val="solid"/>
          <a:miter lim="800000"/>
        </a:ln>
        <a:effectLst/>
      </dsp:spPr>
      <dsp:style>
        <a:lnRef idx="2">
          <a:scrgbClr r="0" g="0" b="0"/>
        </a:lnRef>
        <a:fillRef idx="1">
          <a:scrgbClr r="0" g="0" b="0"/>
        </a:fillRef>
        <a:effectRef idx="0">
          <a:scrgbClr r="0" g="0" b="0"/>
        </a:effectRef>
        <a:fontRef idx="minor"/>
      </dsp:style>
    </dsp:sp>
    <dsp:sp modelId="{0EAF4EC5-96E3-4025-AC36-0ED2648D0999}">
      <dsp:nvSpPr>
        <dsp:cNvPr id="0" name=""/>
        <dsp:cNvSpPr/>
      </dsp:nvSpPr>
      <dsp:spPr>
        <a:xfrm>
          <a:off x="6208520" y="4182815"/>
          <a:ext cx="1768561" cy="567683"/>
        </a:xfrm>
        <a:prstGeom prst="rect">
          <a:avLst/>
        </a:prstGeom>
        <a:solidFill>
          <a:schemeClr val="accent4">
            <a:hueOff val="-421553"/>
            <a:satOff val="42454"/>
            <a:lumOff val="28039"/>
            <a:alphaOff val="0"/>
          </a:schemeClr>
        </a:solidFill>
        <a:ln w="12700" cap="flat" cmpd="sng" algn="ctr">
          <a:solidFill>
            <a:schemeClr val="accent4">
              <a:hueOff val="-421553"/>
              <a:satOff val="42454"/>
              <a:lumOff val="2803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0" rIns="13970" bIns="0" numCol="1" spcCol="1270" anchor="ctr" anchorCtr="0">
          <a:noAutofit/>
        </a:bodyPr>
        <a:lstStyle/>
        <a:p>
          <a:pPr marL="0" lvl="0" indent="0" algn="l" defTabSz="488950">
            <a:lnSpc>
              <a:spcPct val="90000"/>
            </a:lnSpc>
            <a:spcBef>
              <a:spcPct val="0"/>
            </a:spcBef>
            <a:spcAft>
              <a:spcPct val="35000"/>
            </a:spcAft>
            <a:buNone/>
          </a:pPr>
          <a:r>
            <a:rPr lang="en-US" sz="1100" kern="1200" dirty="0"/>
            <a:t>Resiliency Skills</a:t>
          </a:r>
        </a:p>
      </dsp:txBody>
      <dsp:txXfrm>
        <a:off x="6208520" y="4182815"/>
        <a:ext cx="1245465" cy="567683"/>
      </dsp:txXfrm>
    </dsp:sp>
    <dsp:sp modelId="{0B8ADF0C-08E2-47FD-BBE8-EBC4E497E310}">
      <dsp:nvSpPr>
        <dsp:cNvPr id="0" name=""/>
        <dsp:cNvSpPr/>
      </dsp:nvSpPr>
      <dsp:spPr>
        <a:xfrm>
          <a:off x="7504016" y="4272986"/>
          <a:ext cx="618996" cy="618996"/>
        </a:xfrm>
        <a:prstGeom prst="ellipse">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a:fillRect/>
          </a:stretch>
        </a:blipFill>
        <a:ln w="12700" cap="flat" cmpd="sng" algn="ctr">
          <a:solidFill>
            <a:schemeClr val="accent4">
              <a:tint val="40000"/>
              <a:alpha val="90000"/>
              <a:hueOff val="-205247"/>
              <a:satOff val="45251"/>
              <a:lumOff val="6307"/>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1B2DE3-1E79-43E5-BDA4-B19F0D2245FA}">
      <dsp:nvSpPr>
        <dsp:cNvPr id="0" name=""/>
        <dsp:cNvSpPr/>
      </dsp:nvSpPr>
      <dsp:spPr>
        <a:xfrm>
          <a:off x="790428" y="4469"/>
          <a:ext cx="3576089" cy="2669475"/>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B71C4F-B95B-4BCE-865F-7527B9434D0A}">
      <dsp:nvSpPr>
        <dsp:cNvPr id="0" name=""/>
        <dsp:cNvSpPr/>
      </dsp:nvSpPr>
      <dsp:spPr>
        <a:xfrm>
          <a:off x="790428" y="2673944"/>
          <a:ext cx="3576089" cy="114787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0" rIns="49530" bIns="0" numCol="1" spcCol="1270" anchor="ctr" anchorCtr="0">
          <a:noAutofit/>
        </a:bodyPr>
        <a:lstStyle/>
        <a:p>
          <a:pPr marL="0" lvl="0" indent="0" algn="l" defTabSz="1733550">
            <a:lnSpc>
              <a:spcPct val="90000"/>
            </a:lnSpc>
            <a:spcBef>
              <a:spcPct val="0"/>
            </a:spcBef>
            <a:spcAft>
              <a:spcPct val="35000"/>
            </a:spcAft>
            <a:buNone/>
          </a:pPr>
          <a:r>
            <a:rPr lang="en-US" sz="3900" kern="1200" dirty="0"/>
            <a:t>Relaxation Skills</a:t>
          </a:r>
        </a:p>
      </dsp:txBody>
      <dsp:txXfrm>
        <a:off x="790428" y="2673944"/>
        <a:ext cx="2518372" cy="1147874"/>
      </dsp:txXfrm>
    </dsp:sp>
    <dsp:sp modelId="{79EBC5B8-B6E4-4923-BC00-76A282FAD5D1}">
      <dsp:nvSpPr>
        <dsp:cNvPr id="0" name=""/>
        <dsp:cNvSpPr/>
      </dsp:nvSpPr>
      <dsp:spPr>
        <a:xfrm>
          <a:off x="1800803" y="760767"/>
          <a:ext cx="1251631" cy="1251631"/>
        </a:xfrm>
        <a:prstGeom prst="ellipse">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1B2DE3-1E79-43E5-BDA4-B19F0D2245FA}">
      <dsp:nvSpPr>
        <dsp:cNvPr id="0" name=""/>
        <dsp:cNvSpPr/>
      </dsp:nvSpPr>
      <dsp:spPr>
        <a:xfrm>
          <a:off x="790428" y="4469"/>
          <a:ext cx="3576089" cy="2669475"/>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B71C4F-B95B-4BCE-865F-7527B9434D0A}">
      <dsp:nvSpPr>
        <dsp:cNvPr id="0" name=""/>
        <dsp:cNvSpPr/>
      </dsp:nvSpPr>
      <dsp:spPr>
        <a:xfrm>
          <a:off x="790428" y="2673944"/>
          <a:ext cx="3576089" cy="114787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0" rIns="29210" bIns="0" numCol="1" spcCol="1270" anchor="ctr" anchorCtr="0">
          <a:noAutofit/>
        </a:bodyPr>
        <a:lstStyle/>
        <a:p>
          <a:pPr marL="0" lvl="0" indent="0" algn="l" defTabSz="1022350">
            <a:lnSpc>
              <a:spcPct val="90000"/>
            </a:lnSpc>
            <a:spcBef>
              <a:spcPct val="0"/>
            </a:spcBef>
            <a:spcAft>
              <a:spcPct val="35000"/>
            </a:spcAft>
            <a:buNone/>
          </a:pPr>
          <a:r>
            <a:rPr lang="en-US" sz="2300" kern="1200" dirty="0"/>
            <a:t>Emotional/Physical Release</a:t>
          </a:r>
        </a:p>
      </dsp:txBody>
      <dsp:txXfrm>
        <a:off x="790428" y="2673944"/>
        <a:ext cx="2518372" cy="1147874"/>
      </dsp:txXfrm>
    </dsp:sp>
    <dsp:sp modelId="{79EBC5B8-B6E4-4923-BC00-76A282FAD5D1}">
      <dsp:nvSpPr>
        <dsp:cNvPr id="0" name=""/>
        <dsp:cNvSpPr/>
      </dsp:nvSpPr>
      <dsp:spPr>
        <a:xfrm>
          <a:off x="1800803" y="760767"/>
          <a:ext cx="1251631" cy="1251631"/>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1B2DE3-1E79-43E5-BDA4-B19F0D2245FA}">
      <dsp:nvSpPr>
        <dsp:cNvPr id="0" name=""/>
        <dsp:cNvSpPr/>
      </dsp:nvSpPr>
      <dsp:spPr>
        <a:xfrm>
          <a:off x="790428" y="4469"/>
          <a:ext cx="3576089" cy="2669475"/>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B71C4F-B95B-4BCE-865F-7527B9434D0A}">
      <dsp:nvSpPr>
        <dsp:cNvPr id="0" name=""/>
        <dsp:cNvSpPr/>
      </dsp:nvSpPr>
      <dsp:spPr>
        <a:xfrm>
          <a:off x="790428" y="2673944"/>
          <a:ext cx="3576089" cy="114787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0" rIns="30480" bIns="0" numCol="1" spcCol="1270" anchor="ctr" anchorCtr="0">
          <a:noAutofit/>
        </a:bodyPr>
        <a:lstStyle/>
        <a:p>
          <a:pPr marL="0" lvl="0" indent="0" algn="l" defTabSz="1066800">
            <a:lnSpc>
              <a:spcPct val="90000"/>
            </a:lnSpc>
            <a:spcBef>
              <a:spcPct val="0"/>
            </a:spcBef>
            <a:spcAft>
              <a:spcPct val="35000"/>
            </a:spcAft>
            <a:buNone/>
          </a:pPr>
          <a:r>
            <a:rPr lang="en-US" sz="2400" kern="1200" dirty="0"/>
            <a:t>Shifting Mindset/Thoughts</a:t>
          </a:r>
        </a:p>
      </dsp:txBody>
      <dsp:txXfrm>
        <a:off x="790428" y="2673944"/>
        <a:ext cx="2518372" cy="1147874"/>
      </dsp:txXfrm>
    </dsp:sp>
    <dsp:sp modelId="{79EBC5B8-B6E4-4923-BC00-76A282FAD5D1}">
      <dsp:nvSpPr>
        <dsp:cNvPr id="0" name=""/>
        <dsp:cNvSpPr/>
      </dsp:nvSpPr>
      <dsp:spPr>
        <a:xfrm>
          <a:off x="1800803" y="760767"/>
          <a:ext cx="1251631" cy="1251631"/>
        </a:xfrm>
        <a:prstGeom prst="ellipse">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1B2DE3-1E79-43E5-BDA4-B19F0D2245FA}">
      <dsp:nvSpPr>
        <dsp:cNvPr id="0" name=""/>
        <dsp:cNvSpPr/>
      </dsp:nvSpPr>
      <dsp:spPr>
        <a:xfrm>
          <a:off x="790428" y="4469"/>
          <a:ext cx="3576089" cy="2669475"/>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B71C4F-B95B-4BCE-865F-7527B9434D0A}">
      <dsp:nvSpPr>
        <dsp:cNvPr id="0" name=""/>
        <dsp:cNvSpPr/>
      </dsp:nvSpPr>
      <dsp:spPr>
        <a:xfrm>
          <a:off x="790428" y="2673944"/>
          <a:ext cx="3576089" cy="114787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0" rIns="52070" bIns="0" numCol="1" spcCol="1270" anchor="ctr" anchorCtr="0">
          <a:noAutofit/>
        </a:bodyPr>
        <a:lstStyle/>
        <a:p>
          <a:pPr marL="0" lvl="0" indent="0" algn="l" defTabSz="1822450">
            <a:lnSpc>
              <a:spcPct val="90000"/>
            </a:lnSpc>
            <a:spcBef>
              <a:spcPct val="0"/>
            </a:spcBef>
            <a:spcAft>
              <a:spcPct val="35000"/>
            </a:spcAft>
            <a:buNone/>
          </a:pPr>
          <a:r>
            <a:rPr lang="en-US" sz="4100" kern="1200" dirty="0"/>
            <a:t>Healthy Habits</a:t>
          </a:r>
        </a:p>
      </dsp:txBody>
      <dsp:txXfrm>
        <a:off x="790428" y="2673944"/>
        <a:ext cx="2518372" cy="1147874"/>
      </dsp:txXfrm>
    </dsp:sp>
    <dsp:sp modelId="{79EBC5B8-B6E4-4923-BC00-76A282FAD5D1}">
      <dsp:nvSpPr>
        <dsp:cNvPr id="0" name=""/>
        <dsp:cNvSpPr/>
      </dsp:nvSpPr>
      <dsp:spPr>
        <a:xfrm>
          <a:off x="1800803" y="760767"/>
          <a:ext cx="1251631" cy="1251631"/>
        </a:xfrm>
        <a:prstGeom prst="ellipse">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1B2DE3-1E79-43E5-BDA4-B19F0D2245FA}">
      <dsp:nvSpPr>
        <dsp:cNvPr id="0" name=""/>
        <dsp:cNvSpPr/>
      </dsp:nvSpPr>
      <dsp:spPr>
        <a:xfrm>
          <a:off x="790428" y="4469"/>
          <a:ext cx="3576089" cy="2669475"/>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B71C4F-B95B-4BCE-865F-7527B9434D0A}">
      <dsp:nvSpPr>
        <dsp:cNvPr id="0" name=""/>
        <dsp:cNvSpPr/>
      </dsp:nvSpPr>
      <dsp:spPr>
        <a:xfrm>
          <a:off x="790428" y="2673944"/>
          <a:ext cx="3576089" cy="114787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0" rIns="49530" bIns="0" numCol="1" spcCol="1270" anchor="ctr" anchorCtr="0">
          <a:noAutofit/>
        </a:bodyPr>
        <a:lstStyle/>
        <a:p>
          <a:pPr marL="0" lvl="0" indent="0" algn="l" defTabSz="1733550">
            <a:lnSpc>
              <a:spcPct val="90000"/>
            </a:lnSpc>
            <a:spcBef>
              <a:spcPct val="0"/>
            </a:spcBef>
            <a:spcAft>
              <a:spcPct val="35000"/>
            </a:spcAft>
            <a:buNone/>
          </a:pPr>
          <a:r>
            <a:rPr lang="en-US" sz="3900" kern="1200" dirty="0"/>
            <a:t>Mindful Distraction</a:t>
          </a:r>
        </a:p>
      </dsp:txBody>
      <dsp:txXfrm>
        <a:off x="790428" y="2673944"/>
        <a:ext cx="2518372" cy="1147874"/>
      </dsp:txXfrm>
    </dsp:sp>
    <dsp:sp modelId="{79EBC5B8-B6E4-4923-BC00-76A282FAD5D1}">
      <dsp:nvSpPr>
        <dsp:cNvPr id="0" name=""/>
        <dsp:cNvSpPr/>
      </dsp:nvSpPr>
      <dsp:spPr>
        <a:xfrm>
          <a:off x="1800803" y="760767"/>
          <a:ext cx="1251631" cy="1251631"/>
        </a:xfrm>
        <a:prstGeom prst="ellipse">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1B2DE3-1E79-43E5-BDA4-B19F0D2245FA}">
      <dsp:nvSpPr>
        <dsp:cNvPr id="0" name=""/>
        <dsp:cNvSpPr/>
      </dsp:nvSpPr>
      <dsp:spPr>
        <a:xfrm>
          <a:off x="790428" y="4469"/>
          <a:ext cx="3576089" cy="2669475"/>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B71C4F-B95B-4BCE-865F-7527B9434D0A}">
      <dsp:nvSpPr>
        <dsp:cNvPr id="0" name=""/>
        <dsp:cNvSpPr/>
      </dsp:nvSpPr>
      <dsp:spPr>
        <a:xfrm>
          <a:off x="790428" y="2673944"/>
          <a:ext cx="3576089" cy="114787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0" rIns="52070" bIns="0" numCol="1" spcCol="1270" anchor="ctr" anchorCtr="0">
          <a:noAutofit/>
        </a:bodyPr>
        <a:lstStyle/>
        <a:p>
          <a:pPr marL="0" lvl="0" indent="0" algn="l" defTabSz="1822450">
            <a:lnSpc>
              <a:spcPct val="90000"/>
            </a:lnSpc>
            <a:spcBef>
              <a:spcPct val="0"/>
            </a:spcBef>
            <a:spcAft>
              <a:spcPct val="35000"/>
            </a:spcAft>
            <a:buNone/>
          </a:pPr>
          <a:r>
            <a:rPr lang="en-US" sz="4100" kern="1200" dirty="0"/>
            <a:t>Grounding Skills</a:t>
          </a:r>
        </a:p>
      </dsp:txBody>
      <dsp:txXfrm>
        <a:off x="790428" y="2673944"/>
        <a:ext cx="2518372" cy="1147874"/>
      </dsp:txXfrm>
    </dsp:sp>
    <dsp:sp modelId="{79EBC5B8-B6E4-4923-BC00-76A282FAD5D1}">
      <dsp:nvSpPr>
        <dsp:cNvPr id="0" name=""/>
        <dsp:cNvSpPr/>
      </dsp:nvSpPr>
      <dsp:spPr>
        <a:xfrm>
          <a:off x="1800803" y="760767"/>
          <a:ext cx="1251631" cy="1251631"/>
        </a:xfrm>
        <a:prstGeom prst="ellipse">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1B2DE3-1E79-43E5-BDA4-B19F0D2245FA}">
      <dsp:nvSpPr>
        <dsp:cNvPr id="0" name=""/>
        <dsp:cNvSpPr/>
      </dsp:nvSpPr>
      <dsp:spPr>
        <a:xfrm>
          <a:off x="790428" y="4469"/>
          <a:ext cx="3576089" cy="2669475"/>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B71C4F-B95B-4BCE-865F-7527B9434D0A}">
      <dsp:nvSpPr>
        <dsp:cNvPr id="0" name=""/>
        <dsp:cNvSpPr/>
      </dsp:nvSpPr>
      <dsp:spPr>
        <a:xfrm>
          <a:off x="790428" y="2673944"/>
          <a:ext cx="3576089" cy="114787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0" rIns="34290" bIns="0" numCol="1" spcCol="1270" anchor="ctr" anchorCtr="0">
          <a:noAutofit/>
        </a:bodyPr>
        <a:lstStyle/>
        <a:p>
          <a:pPr marL="0" lvl="0" indent="0" algn="l" defTabSz="1200150">
            <a:lnSpc>
              <a:spcPct val="90000"/>
            </a:lnSpc>
            <a:spcBef>
              <a:spcPct val="0"/>
            </a:spcBef>
            <a:spcAft>
              <a:spcPct val="35000"/>
            </a:spcAft>
            <a:buNone/>
          </a:pPr>
          <a:r>
            <a:rPr lang="en-US" sz="2700" kern="1200" dirty="0"/>
            <a:t>Building Resiliency Skills</a:t>
          </a:r>
        </a:p>
      </dsp:txBody>
      <dsp:txXfrm>
        <a:off x="790428" y="2673944"/>
        <a:ext cx="2518372" cy="1147874"/>
      </dsp:txXfrm>
    </dsp:sp>
    <dsp:sp modelId="{79EBC5B8-B6E4-4923-BC00-76A282FAD5D1}">
      <dsp:nvSpPr>
        <dsp:cNvPr id="0" name=""/>
        <dsp:cNvSpPr/>
      </dsp:nvSpPr>
      <dsp:spPr>
        <a:xfrm>
          <a:off x="1800803" y="760767"/>
          <a:ext cx="1251631" cy="1251631"/>
        </a:xfrm>
        <a:prstGeom prst="ellipse">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1B2DE3-1E79-43E5-BDA4-B19F0D2245FA}">
      <dsp:nvSpPr>
        <dsp:cNvPr id="0" name=""/>
        <dsp:cNvSpPr/>
      </dsp:nvSpPr>
      <dsp:spPr>
        <a:xfrm>
          <a:off x="790428" y="4469"/>
          <a:ext cx="3576089" cy="2669475"/>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B71C4F-B95B-4BCE-865F-7527B9434D0A}">
      <dsp:nvSpPr>
        <dsp:cNvPr id="0" name=""/>
        <dsp:cNvSpPr/>
      </dsp:nvSpPr>
      <dsp:spPr>
        <a:xfrm>
          <a:off x="790428" y="2673944"/>
          <a:ext cx="3576089" cy="1147874"/>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0" rIns="34290" bIns="0" numCol="1" spcCol="1270" anchor="ctr" anchorCtr="0">
          <a:noAutofit/>
        </a:bodyPr>
        <a:lstStyle/>
        <a:p>
          <a:pPr marL="0" lvl="0" indent="0" algn="l" defTabSz="1200150">
            <a:lnSpc>
              <a:spcPct val="90000"/>
            </a:lnSpc>
            <a:spcBef>
              <a:spcPct val="0"/>
            </a:spcBef>
            <a:spcAft>
              <a:spcPct val="35000"/>
            </a:spcAft>
            <a:buNone/>
          </a:pPr>
          <a:r>
            <a:rPr lang="en-US" sz="2700" kern="1200" dirty="0"/>
            <a:t>Building Resiliency Skills</a:t>
          </a:r>
        </a:p>
      </dsp:txBody>
      <dsp:txXfrm>
        <a:off x="790428" y="2673944"/>
        <a:ext cx="2518372" cy="1147874"/>
      </dsp:txXfrm>
    </dsp:sp>
    <dsp:sp modelId="{79EBC5B8-B6E4-4923-BC00-76A282FAD5D1}">
      <dsp:nvSpPr>
        <dsp:cNvPr id="0" name=""/>
        <dsp:cNvSpPr/>
      </dsp:nvSpPr>
      <dsp:spPr>
        <a:xfrm>
          <a:off x="1800803" y="760767"/>
          <a:ext cx="1251631" cy="1251631"/>
        </a:xfrm>
        <a:prstGeom prst="ellipse">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7/11/24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solidFill>
                  <a:schemeClr val="bg1"/>
                </a:solidFill>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5F02DCD1-2C6B-F948-9F72-3BB0CF3D512E}" type="datetime1">
              <a:rPr lang="en-US" smtClean="0"/>
              <a:pPr/>
              <a:t>7/11/24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C1583C39-01BF-7F43-854C-FBB4E9AB6B0C}" type="datetime1">
              <a:rPr lang="en-US" smtClean="0"/>
              <a:pPr/>
              <a:t>7/11/24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1" y="2526318"/>
            <a:ext cx="3218688"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4B103E64-1627-9140-8127-1849FED275E1}" type="datetime1">
              <a:rPr lang="en-US" smtClean="0"/>
              <a:pPr/>
              <a:t>7/11/24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683787"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683788"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8200082"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820008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17467"/>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DD9C8446-696E-6942-B6C8-CC9CAD0B34E0}" type="datetime1">
              <a:rPr lang="en-US" smtClean="0"/>
              <a:pPr/>
              <a:t>7/11/24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fld id="{F5592931-05C6-8543-8B6E-A8BD29BD5C2B}" type="datetime1">
              <a:rPr lang="en-US" smtClean="0"/>
              <a:pPr/>
              <a:t>7/11/24</a:t>
            </a:fld>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anchor="b">
            <a:noAutofit/>
          </a:bodyPr>
          <a:lstStyle>
            <a:lvl1pPr algn="l">
              <a:defRPr sz="6000" b="1">
                <a:solidFill>
                  <a:schemeClr val="bg1"/>
                </a:solidFill>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7E7AB22C-8B7E-9B4A-8C65-396C3C874D86}" type="datetime1">
              <a:rPr lang="en-US" smtClean="0"/>
              <a:pPr/>
              <a:t>7/11/24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3"/>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8CE9AC2A-20AD-8C48-B5EB-B5322BDBCDEE}" type="datetime1">
              <a:rPr lang="en-US" smtClean="0"/>
              <a:pPr/>
              <a:t>7/11/24</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a:noAutofit/>
          </a:bodyPr>
          <a:lstStyle>
            <a:lvl1pPr algn="ctr">
              <a:lnSpc>
                <a:spcPct val="100000"/>
              </a:lnSpc>
              <a:defRPr sz="4600">
                <a:solidFill>
                  <a:schemeClr val="bg1"/>
                </a:solidFill>
                <a:latin typeface="+mj-lt"/>
              </a:defRPr>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fld id="{4CF75428-5BE0-934D-BB71-675F8E23A386}" type="datetime1">
              <a:rPr lang="en-US" smtClean="0"/>
              <a:pPr/>
              <a:t>7/11/24</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fld id="{9A85C5CA-AE29-AB4C-8F85-0373C72001D8}" type="datetime1">
              <a:rPr lang="en-US" smtClean="0"/>
              <a:pPr/>
              <a:t>7/11/24</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fld id="{75594855-01E8-5A4B-B2B8-E2ECEF879100}" type="datetime1">
              <a:rPr lang="en-US" smtClean="0"/>
              <a:pPr/>
              <a:t>7/11/24</a:t>
            </a:fld>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fld id="{B562DF68-3089-814D-8A14-C651FE91885E}" type="datetime1">
              <a:rPr lang="en-US" smtClean="0"/>
              <a:pPr/>
              <a:t>7/11/24</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6.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6.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slideLayout" Target="../slideLayouts/slideLayout8.xml"/><Relationship Id="rId1" Type="http://schemas.openxmlformats.org/officeDocument/2006/relationships/control" Target="../activeX/activeX9.xml"/></Relationships>
</file>

<file path=ppt/slides/_rels/slide15.xml.rels><?xml version="1.0" encoding="UTF-8" standalone="yes"?>
<Relationships xmlns="http://schemas.openxmlformats.org/package/2006/relationships"><Relationship Id="rId8" Type="http://schemas.openxmlformats.org/officeDocument/2006/relationships/control" Target="../activeX/activeX17.xml"/><Relationship Id="rId13" Type="http://schemas.openxmlformats.org/officeDocument/2006/relationships/diagramColors" Target="../diagrams/colors10.xml"/><Relationship Id="rId3" Type="http://schemas.openxmlformats.org/officeDocument/2006/relationships/control" Target="../activeX/activeX12.xml"/><Relationship Id="rId7" Type="http://schemas.openxmlformats.org/officeDocument/2006/relationships/control" Target="../activeX/activeX16.xml"/><Relationship Id="rId12" Type="http://schemas.openxmlformats.org/officeDocument/2006/relationships/diagramQuickStyle" Target="../diagrams/quickStyle10.xml"/><Relationship Id="rId2" Type="http://schemas.openxmlformats.org/officeDocument/2006/relationships/control" Target="../activeX/activeX11.xml"/><Relationship Id="rId1" Type="http://schemas.openxmlformats.org/officeDocument/2006/relationships/control" Target="../activeX/activeX10.xml"/><Relationship Id="rId6" Type="http://schemas.openxmlformats.org/officeDocument/2006/relationships/control" Target="../activeX/activeX15.xml"/><Relationship Id="rId11" Type="http://schemas.openxmlformats.org/officeDocument/2006/relationships/diagramLayout" Target="../diagrams/layout10.xml"/><Relationship Id="rId5" Type="http://schemas.openxmlformats.org/officeDocument/2006/relationships/control" Target="../activeX/activeX14.xml"/><Relationship Id="rId15" Type="http://schemas.openxmlformats.org/officeDocument/2006/relationships/image" Target="../media/image19.wmf"/><Relationship Id="rId10" Type="http://schemas.openxmlformats.org/officeDocument/2006/relationships/diagramData" Target="../diagrams/data10.xml"/><Relationship Id="rId4" Type="http://schemas.openxmlformats.org/officeDocument/2006/relationships/control" Target="../activeX/activeX13.xml"/><Relationship Id="rId9" Type="http://schemas.openxmlformats.org/officeDocument/2006/relationships/slideLayout" Target="../slideLayouts/slideLayout5.xml"/><Relationship Id="rId14" Type="http://schemas.microsoft.com/office/2007/relationships/diagramDrawing" Target="../diagrams/drawing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1.xml"/><Relationship Id="rId1" Type="http://schemas.openxmlformats.org/officeDocument/2006/relationships/video" Target="https://www.youtube.com/embed/zLVQUk_E2Fs?feature=oembed" TargetMode="External"/></Relationships>
</file>

<file path=ppt/slides/_rels/slide4.xml.rels><?xml version="1.0" encoding="UTF-8" standalone="yes"?>
<Relationships xmlns="http://schemas.openxmlformats.org/package/2006/relationships"><Relationship Id="rId8" Type="http://schemas.openxmlformats.org/officeDocument/2006/relationships/control" Target="../activeX/activeX8.xml"/><Relationship Id="rId13" Type="http://schemas.openxmlformats.org/officeDocument/2006/relationships/diagramColors" Target="../diagrams/colors1.xml"/><Relationship Id="rId3" Type="http://schemas.openxmlformats.org/officeDocument/2006/relationships/control" Target="../activeX/activeX3.xml"/><Relationship Id="rId7" Type="http://schemas.openxmlformats.org/officeDocument/2006/relationships/control" Target="../activeX/activeX7.xml"/><Relationship Id="rId12" Type="http://schemas.openxmlformats.org/officeDocument/2006/relationships/diagramQuickStyle" Target="../diagrams/quickStyle1.xml"/><Relationship Id="rId2" Type="http://schemas.openxmlformats.org/officeDocument/2006/relationships/control" Target="../activeX/activeX2.xml"/><Relationship Id="rId1" Type="http://schemas.openxmlformats.org/officeDocument/2006/relationships/control" Target="../activeX/activeX1.xml"/><Relationship Id="rId6" Type="http://schemas.openxmlformats.org/officeDocument/2006/relationships/control" Target="../activeX/activeX6.xml"/><Relationship Id="rId11" Type="http://schemas.openxmlformats.org/officeDocument/2006/relationships/diagramLayout" Target="../diagrams/layout1.xml"/><Relationship Id="rId5" Type="http://schemas.openxmlformats.org/officeDocument/2006/relationships/control" Target="../activeX/activeX5.xml"/><Relationship Id="rId15" Type="http://schemas.openxmlformats.org/officeDocument/2006/relationships/image" Target="../media/image19.wmf"/><Relationship Id="rId10" Type="http://schemas.openxmlformats.org/officeDocument/2006/relationships/diagramData" Target="../diagrams/data1.xml"/><Relationship Id="rId4" Type="http://schemas.openxmlformats.org/officeDocument/2006/relationships/control" Target="../activeX/activeX4.xml"/><Relationship Id="rId9" Type="http://schemas.openxmlformats.org/officeDocument/2006/relationships/slideLayout" Target="../slideLayouts/slideLayout5.xml"/><Relationship Id="rId14" Type="http://schemas.microsoft.com/office/2007/relationships/diagramDrawing" Target="../diagrams/drawing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1122363"/>
            <a:ext cx="7096933" cy="2387600"/>
          </a:xfrm>
        </p:spPr>
        <p:txBody>
          <a:bodyPr/>
          <a:lstStyle/>
          <a:p>
            <a:r>
              <a:rPr lang="en-US"/>
              <a:t>Introduction </a:t>
            </a:r>
            <a:r>
              <a:rPr lang="en-US" dirty="0"/>
              <a:t>to Coping Skills</a:t>
            </a:r>
          </a:p>
        </p:txBody>
      </p:sp>
      <p:sp>
        <p:nvSpPr>
          <p:cNvPr id="5" name="Subtitle 4">
            <a:extLst>
              <a:ext uri="{FF2B5EF4-FFF2-40B4-BE49-F238E27FC236}">
                <a16:creationId xmlns:a16="http://schemas.microsoft.com/office/drawing/2014/main" id="{BE1E5AB1-67FB-6FAD-F0A1-FC9D90EAF377}"/>
              </a:ext>
            </a:extLst>
          </p:cNvPr>
          <p:cNvSpPr>
            <a:spLocks noGrp="1"/>
          </p:cNvSpPr>
          <p:nvPr>
            <p:ph type="subTitle" idx="1"/>
          </p:nvPr>
        </p:nvSpPr>
        <p:spPr/>
        <p:txBody>
          <a:bodyPr/>
          <a:lstStyle/>
          <a:p>
            <a:endParaRPr lang="en-US"/>
          </a:p>
        </p:txBody>
      </p:sp>
      <p:pic>
        <p:nvPicPr>
          <p:cNvPr id="1026" name="Picture 2">
            <a:extLst>
              <a:ext uri="{FF2B5EF4-FFF2-40B4-BE49-F238E27FC236}">
                <a16:creationId xmlns:a16="http://schemas.microsoft.com/office/drawing/2014/main" id="{B6C63FEA-2606-8BD1-CFEA-984934CD88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8281" y="5392792"/>
            <a:ext cx="3371850" cy="139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75DE-8A44-4EC5-83C6-95BDDF10DFD9}"/>
              </a:ext>
            </a:extLst>
          </p:cNvPr>
          <p:cNvSpPr>
            <a:spLocks noGrp="1"/>
          </p:cNvSpPr>
          <p:nvPr>
            <p:ph type="title"/>
          </p:nvPr>
        </p:nvSpPr>
        <p:spPr>
          <a:xfrm>
            <a:off x="843642" y="-229130"/>
            <a:ext cx="9779183" cy="1325563"/>
          </a:xfrm>
        </p:spPr>
        <p:txBody>
          <a:bodyPr/>
          <a:lstStyle/>
          <a:p>
            <a:r>
              <a:rPr lang="en-US" dirty="0"/>
              <a:t>Mindful Distractions</a:t>
            </a:r>
          </a:p>
        </p:txBody>
      </p:sp>
      <p:graphicFrame>
        <p:nvGraphicFramePr>
          <p:cNvPr id="9" name="Diagram 8">
            <a:extLst>
              <a:ext uri="{FF2B5EF4-FFF2-40B4-BE49-F238E27FC236}">
                <a16:creationId xmlns:a16="http://schemas.microsoft.com/office/drawing/2014/main" id="{9116F811-9502-467B-520B-E7AA67C33B32}"/>
              </a:ext>
            </a:extLst>
          </p:cNvPr>
          <p:cNvGraphicFramePr/>
          <p:nvPr>
            <p:extLst>
              <p:ext uri="{D42A27DB-BD31-4B8C-83A1-F6EECF244321}">
                <p14:modId xmlns:p14="http://schemas.microsoft.com/office/powerpoint/2010/main" val="765457123"/>
              </p:ext>
            </p:extLst>
          </p:nvPr>
        </p:nvGraphicFramePr>
        <p:xfrm>
          <a:off x="281210" y="1781175"/>
          <a:ext cx="5452023" cy="41123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B411243B-E93A-B17E-1222-EA95BC866E08}"/>
              </a:ext>
            </a:extLst>
          </p:cNvPr>
          <p:cNvSpPr txBox="1"/>
          <p:nvPr/>
        </p:nvSpPr>
        <p:spPr>
          <a:xfrm>
            <a:off x="4986972" y="1781175"/>
            <a:ext cx="7036862" cy="4431983"/>
          </a:xfrm>
          <a:prstGeom prst="rect">
            <a:avLst/>
          </a:prstGeom>
          <a:noFill/>
        </p:spPr>
        <p:txBody>
          <a:bodyPr wrap="square" rtlCol="0">
            <a:spAutoFit/>
          </a:bodyPr>
          <a:lstStyle/>
          <a:p>
            <a:pPr algn="ctr"/>
            <a:r>
              <a:rPr lang="en-US" sz="2400" b="1" dirty="0">
                <a:solidFill>
                  <a:srgbClr val="000000"/>
                </a:solidFill>
                <a:latin typeface="WordVisi_MSFontService"/>
              </a:rPr>
              <a:t>Mindful distractions </a:t>
            </a:r>
            <a:r>
              <a:rPr lang="en-US" sz="2400" dirty="0">
                <a:solidFill>
                  <a:srgbClr val="000000"/>
                </a:solidFill>
                <a:latin typeface="WordVisi_MSFontService"/>
              </a:rPr>
              <a:t>can help shift your thoughts and emotions when you are being triggered.  If your feeling triggered by a thought, try these things</a:t>
            </a:r>
            <a:r>
              <a:rPr lang="en-US" sz="2400" b="0" i="0" dirty="0">
                <a:solidFill>
                  <a:srgbClr val="000000"/>
                </a:solidFill>
                <a:effectLst/>
                <a:latin typeface="WordVisi_MSFontService"/>
              </a:rPr>
              <a:t>:</a:t>
            </a:r>
          </a:p>
          <a:p>
            <a:pPr algn="ctr"/>
            <a:endParaRPr lang="en-US" sz="2400" b="0" i="0" dirty="0">
              <a:solidFill>
                <a:srgbClr val="000000"/>
              </a:solidFill>
              <a:effectLst/>
              <a:latin typeface="WordVisi_MSFontService"/>
            </a:endParaRPr>
          </a:p>
          <a:p>
            <a:pPr marL="285750" indent="-285750">
              <a:buFont typeface="Arial" panose="020B0604020202020204" pitchFamily="34" charset="0"/>
              <a:buChar char="•"/>
            </a:pPr>
            <a:r>
              <a:rPr lang="en-US" sz="2400" dirty="0">
                <a:solidFill>
                  <a:srgbClr val="000000"/>
                </a:solidFill>
                <a:latin typeface="WordVisi_MSFontService"/>
              </a:rPr>
              <a:t>Creative outlets like writing, art, music, building, etc.</a:t>
            </a:r>
          </a:p>
          <a:p>
            <a:pPr marL="285750" indent="-285750">
              <a:buFont typeface="Arial" panose="020B0604020202020204" pitchFamily="34" charset="0"/>
              <a:buChar char="•"/>
            </a:pPr>
            <a:r>
              <a:rPr lang="en-US" sz="2400" dirty="0">
                <a:solidFill>
                  <a:srgbClr val="000000"/>
                </a:solidFill>
                <a:latin typeface="WordVisi_MSFontService"/>
              </a:rPr>
              <a:t>Read a book</a:t>
            </a:r>
          </a:p>
          <a:p>
            <a:pPr marL="285750" indent="-285750">
              <a:buFont typeface="Arial" panose="020B0604020202020204" pitchFamily="34" charset="0"/>
              <a:buChar char="•"/>
            </a:pPr>
            <a:r>
              <a:rPr lang="en-US" sz="2400" dirty="0">
                <a:solidFill>
                  <a:srgbClr val="000000"/>
                </a:solidFill>
                <a:latin typeface="WordVisi_MSFontService"/>
              </a:rPr>
              <a:t>Turn on TV or watch a video</a:t>
            </a:r>
          </a:p>
          <a:p>
            <a:pPr marL="285750" indent="-285750">
              <a:buFont typeface="Arial" panose="020B0604020202020204" pitchFamily="34" charset="0"/>
              <a:buChar char="•"/>
            </a:pPr>
            <a:r>
              <a:rPr lang="en-US" sz="2400" dirty="0">
                <a:solidFill>
                  <a:srgbClr val="000000"/>
                </a:solidFill>
                <a:latin typeface="WordVisi_MSFontService"/>
              </a:rPr>
              <a:t>Do a puzzle or playing a game</a:t>
            </a:r>
          </a:p>
          <a:p>
            <a:pPr marL="285750" indent="-285750">
              <a:buFont typeface="Arial" panose="020B0604020202020204" pitchFamily="34" charset="0"/>
              <a:buChar char="•"/>
            </a:pPr>
            <a:r>
              <a:rPr lang="en-US" sz="2400" dirty="0">
                <a:solidFill>
                  <a:srgbClr val="000000"/>
                </a:solidFill>
                <a:latin typeface="WordVisi_MSFontService"/>
              </a:rPr>
              <a:t>Play with a pet</a:t>
            </a:r>
          </a:p>
          <a:p>
            <a:endParaRPr lang="en-US" sz="2400" dirty="0">
              <a:solidFill>
                <a:srgbClr val="000000"/>
              </a:solidFill>
              <a:latin typeface="WordVisi_MSFontService"/>
            </a:endParaRPr>
          </a:p>
          <a:p>
            <a:r>
              <a:rPr lang="en-US" sz="2400" dirty="0">
                <a:solidFill>
                  <a:srgbClr val="000000"/>
                </a:solidFill>
                <a:latin typeface="WordVisi_MSFontService"/>
              </a:rPr>
              <a:t>What distractions do you use to help you cope?</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46648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75DE-8A44-4EC5-83C6-95BDDF10DFD9}"/>
              </a:ext>
            </a:extLst>
          </p:cNvPr>
          <p:cNvSpPr>
            <a:spLocks noGrp="1"/>
          </p:cNvSpPr>
          <p:nvPr>
            <p:ph type="title"/>
          </p:nvPr>
        </p:nvSpPr>
        <p:spPr>
          <a:xfrm>
            <a:off x="843642" y="-229130"/>
            <a:ext cx="9779183" cy="1325563"/>
          </a:xfrm>
        </p:spPr>
        <p:txBody>
          <a:bodyPr/>
          <a:lstStyle/>
          <a:p>
            <a:r>
              <a:rPr lang="en-US" dirty="0"/>
              <a:t>Grounding Skills</a:t>
            </a:r>
          </a:p>
        </p:txBody>
      </p:sp>
      <p:graphicFrame>
        <p:nvGraphicFramePr>
          <p:cNvPr id="9" name="Diagram 8">
            <a:extLst>
              <a:ext uri="{FF2B5EF4-FFF2-40B4-BE49-F238E27FC236}">
                <a16:creationId xmlns:a16="http://schemas.microsoft.com/office/drawing/2014/main" id="{9116F811-9502-467B-520B-E7AA67C33B32}"/>
              </a:ext>
            </a:extLst>
          </p:cNvPr>
          <p:cNvGraphicFramePr/>
          <p:nvPr>
            <p:extLst>
              <p:ext uri="{D42A27DB-BD31-4B8C-83A1-F6EECF244321}">
                <p14:modId xmlns:p14="http://schemas.microsoft.com/office/powerpoint/2010/main" val="1441684113"/>
              </p:ext>
            </p:extLst>
          </p:nvPr>
        </p:nvGraphicFramePr>
        <p:xfrm>
          <a:off x="281210" y="1781175"/>
          <a:ext cx="5452023" cy="41123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B411243B-E93A-B17E-1222-EA95BC866E08}"/>
              </a:ext>
            </a:extLst>
          </p:cNvPr>
          <p:cNvSpPr txBox="1"/>
          <p:nvPr/>
        </p:nvSpPr>
        <p:spPr>
          <a:xfrm>
            <a:off x="4892379" y="579358"/>
            <a:ext cx="6027869" cy="5170646"/>
          </a:xfrm>
          <a:prstGeom prst="rect">
            <a:avLst/>
          </a:prstGeom>
          <a:noFill/>
        </p:spPr>
        <p:txBody>
          <a:bodyPr wrap="square" rtlCol="0">
            <a:spAutoFit/>
          </a:bodyPr>
          <a:lstStyle/>
          <a:p>
            <a:pPr algn="ctr"/>
            <a:r>
              <a:rPr lang="en-US" sz="2400" b="1" dirty="0">
                <a:latin typeface="WordVisi_MSFontService"/>
              </a:rPr>
              <a:t>Grounding Skills </a:t>
            </a:r>
            <a:r>
              <a:rPr lang="en-US" sz="2400" dirty="0">
                <a:latin typeface="WordVisi_MSFontService"/>
              </a:rPr>
              <a:t>help control trauma symptoms by turning attention away from thoughts, memories, or worries, and refocusing on the present moment. These things can you move through distress:</a:t>
            </a:r>
          </a:p>
          <a:p>
            <a:pPr algn="ctr"/>
            <a:endParaRPr lang="en-US" sz="2400" b="0" i="0" dirty="0">
              <a:solidFill>
                <a:srgbClr val="000000"/>
              </a:solidFill>
              <a:effectLst/>
              <a:latin typeface="WordVisi_MSFontService"/>
            </a:endParaRPr>
          </a:p>
          <a:p>
            <a:pPr marL="285750" indent="-285750">
              <a:buFont typeface="Arial" panose="020B0604020202020204" pitchFamily="34" charset="0"/>
              <a:buChar char="•"/>
            </a:pPr>
            <a:r>
              <a:rPr lang="en-US" sz="2400" dirty="0">
                <a:solidFill>
                  <a:srgbClr val="000000"/>
                </a:solidFill>
                <a:latin typeface="WordVisi_MSFontService"/>
              </a:rPr>
              <a:t>Practice mindfulness</a:t>
            </a:r>
          </a:p>
          <a:p>
            <a:pPr marL="285750" indent="-285750">
              <a:buFont typeface="Arial" panose="020B0604020202020204" pitchFamily="34" charset="0"/>
              <a:buChar char="•"/>
            </a:pPr>
            <a:r>
              <a:rPr lang="en-US" sz="2400" dirty="0">
                <a:solidFill>
                  <a:srgbClr val="000000"/>
                </a:solidFill>
                <a:latin typeface="WordVisi_MSFontService"/>
              </a:rPr>
              <a:t>Use your senses</a:t>
            </a:r>
          </a:p>
          <a:p>
            <a:pPr marL="285750" indent="-285750">
              <a:buFont typeface="Arial" panose="020B0604020202020204" pitchFamily="34" charset="0"/>
              <a:buChar char="•"/>
            </a:pPr>
            <a:r>
              <a:rPr lang="en-US" sz="2400" dirty="0">
                <a:solidFill>
                  <a:srgbClr val="000000"/>
                </a:solidFill>
                <a:latin typeface="WordVisi_MSFontService"/>
              </a:rPr>
              <a:t>Self Soothe</a:t>
            </a:r>
          </a:p>
          <a:p>
            <a:pPr marL="285750" indent="-285750">
              <a:buFont typeface="Arial" panose="020B0604020202020204" pitchFamily="34" charset="0"/>
              <a:buChar char="•"/>
            </a:pPr>
            <a:r>
              <a:rPr lang="en-US" sz="2400" dirty="0">
                <a:solidFill>
                  <a:srgbClr val="000000"/>
                </a:solidFill>
                <a:latin typeface="WordVisi_MSFontService"/>
              </a:rPr>
              <a:t>Observe details of an object</a:t>
            </a:r>
          </a:p>
          <a:p>
            <a:pPr marL="285750" indent="-285750">
              <a:buFont typeface="Arial" panose="020B0604020202020204" pitchFamily="34" charset="0"/>
              <a:buChar char="•"/>
            </a:pPr>
            <a:r>
              <a:rPr lang="en-US" sz="2400" dirty="0">
                <a:solidFill>
                  <a:srgbClr val="000000"/>
                </a:solidFill>
                <a:latin typeface="WordVisi_MSFontService"/>
              </a:rPr>
              <a:t>Focus on your breathing</a:t>
            </a:r>
          </a:p>
          <a:p>
            <a:endParaRPr lang="en-US" sz="2400" dirty="0">
              <a:solidFill>
                <a:srgbClr val="000000"/>
              </a:solidFill>
              <a:latin typeface="WordVisi_MSFontService"/>
            </a:endParaRPr>
          </a:p>
          <a:p>
            <a:r>
              <a:rPr lang="en-US" sz="2400" dirty="0">
                <a:solidFill>
                  <a:srgbClr val="000000"/>
                </a:solidFill>
                <a:latin typeface="WordVisi_MSFontService"/>
              </a:rPr>
              <a:t>Try one now!</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080236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75DE-8A44-4EC5-83C6-95BDDF10DFD9}"/>
              </a:ext>
            </a:extLst>
          </p:cNvPr>
          <p:cNvSpPr>
            <a:spLocks noGrp="1"/>
          </p:cNvSpPr>
          <p:nvPr>
            <p:ph type="title"/>
          </p:nvPr>
        </p:nvSpPr>
        <p:spPr>
          <a:xfrm>
            <a:off x="843642" y="-229130"/>
            <a:ext cx="9779183" cy="1325563"/>
          </a:xfrm>
        </p:spPr>
        <p:txBody>
          <a:bodyPr/>
          <a:lstStyle/>
          <a:p>
            <a:r>
              <a:rPr lang="en-US" dirty="0"/>
              <a:t>Building Resiliency Skills</a:t>
            </a:r>
          </a:p>
        </p:txBody>
      </p:sp>
      <p:graphicFrame>
        <p:nvGraphicFramePr>
          <p:cNvPr id="9" name="Diagram 8">
            <a:extLst>
              <a:ext uri="{FF2B5EF4-FFF2-40B4-BE49-F238E27FC236}">
                <a16:creationId xmlns:a16="http://schemas.microsoft.com/office/drawing/2014/main" id="{9116F811-9502-467B-520B-E7AA67C33B32}"/>
              </a:ext>
            </a:extLst>
          </p:cNvPr>
          <p:cNvGraphicFramePr/>
          <p:nvPr>
            <p:extLst>
              <p:ext uri="{D42A27DB-BD31-4B8C-83A1-F6EECF244321}">
                <p14:modId xmlns:p14="http://schemas.microsoft.com/office/powerpoint/2010/main" val="4021939903"/>
              </p:ext>
            </p:extLst>
          </p:nvPr>
        </p:nvGraphicFramePr>
        <p:xfrm>
          <a:off x="281210" y="1781175"/>
          <a:ext cx="5452023" cy="41123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B411243B-E93A-B17E-1222-EA95BC866E08}"/>
              </a:ext>
            </a:extLst>
          </p:cNvPr>
          <p:cNvSpPr txBox="1"/>
          <p:nvPr/>
        </p:nvSpPr>
        <p:spPr>
          <a:xfrm>
            <a:off x="5092075" y="1781175"/>
            <a:ext cx="6732062" cy="5170646"/>
          </a:xfrm>
          <a:prstGeom prst="rect">
            <a:avLst/>
          </a:prstGeom>
          <a:noFill/>
        </p:spPr>
        <p:txBody>
          <a:bodyPr wrap="square" rtlCol="0">
            <a:spAutoFit/>
          </a:bodyPr>
          <a:lstStyle/>
          <a:p>
            <a:pPr algn="ctr"/>
            <a:r>
              <a:rPr lang="en-US" sz="2400" b="1" dirty="0">
                <a:solidFill>
                  <a:srgbClr val="000000"/>
                </a:solidFill>
                <a:latin typeface="WordVisi_MSFontService"/>
              </a:rPr>
              <a:t>Building Resiliency Skills </a:t>
            </a:r>
            <a:r>
              <a:rPr lang="en-US" sz="2400" dirty="0">
                <a:solidFill>
                  <a:srgbClr val="000000"/>
                </a:solidFill>
                <a:latin typeface="WordVisi_MSFontService"/>
              </a:rPr>
              <a:t>can help you bounce back from adversity and help you be successful in many areas of life. Resiliency Skills include:</a:t>
            </a:r>
          </a:p>
          <a:p>
            <a:pPr algn="ctr"/>
            <a:endParaRPr lang="en-US" sz="2400" b="0" i="0" dirty="0">
              <a:solidFill>
                <a:srgbClr val="000000"/>
              </a:solidFill>
              <a:effectLst/>
              <a:latin typeface="WordVisi_MSFontService"/>
            </a:endParaRPr>
          </a:p>
          <a:p>
            <a:pPr marL="285750" indent="-285750">
              <a:buFont typeface="Arial" panose="020B0604020202020204" pitchFamily="34" charset="0"/>
              <a:buChar char="•"/>
            </a:pPr>
            <a:r>
              <a:rPr lang="en-US" sz="2400" dirty="0">
                <a:solidFill>
                  <a:srgbClr val="000000"/>
                </a:solidFill>
                <a:latin typeface="WordVisi_MSFontService"/>
              </a:rPr>
              <a:t>Setting and working towards goals</a:t>
            </a:r>
          </a:p>
          <a:p>
            <a:pPr marL="285750" indent="-285750">
              <a:buFont typeface="Arial" panose="020B0604020202020204" pitchFamily="34" charset="0"/>
              <a:buChar char="•"/>
            </a:pPr>
            <a:r>
              <a:rPr lang="en-US" sz="2400" dirty="0">
                <a:solidFill>
                  <a:srgbClr val="000000"/>
                </a:solidFill>
                <a:latin typeface="WordVisi_MSFontService"/>
              </a:rPr>
              <a:t>Focusing on your strengths</a:t>
            </a:r>
          </a:p>
          <a:p>
            <a:pPr marL="285750" indent="-285750">
              <a:buFont typeface="Arial" panose="020B0604020202020204" pitchFamily="34" charset="0"/>
              <a:buChar char="•"/>
            </a:pPr>
            <a:r>
              <a:rPr lang="en-US" sz="2400" dirty="0">
                <a:solidFill>
                  <a:srgbClr val="000000"/>
                </a:solidFill>
                <a:latin typeface="WordVisi_MSFontService"/>
              </a:rPr>
              <a:t>Discovering your purpose/passion</a:t>
            </a:r>
          </a:p>
          <a:p>
            <a:pPr marL="285750" indent="-285750">
              <a:buFont typeface="Arial" panose="020B0604020202020204" pitchFamily="34" charset="0"/>
              <a:buChar char="•"/>
            </a:pPr>
            <a:r>
              <a:rPr lang="en-US" sz="2400" dirty="0">
                <a:solidFill>
                  <a:srgbClr val="000000"/>
                </a:solidFill>
                <a:latin typeface="WordVisi_MSFontService"/>
              </a:rPr>
              <a:t>Practicing Flexibility</a:t>
            </a:r>
          </a:p>
          <a:p>
            <a:pPr marL="285750" indent="-285750">
              <a:buFont typeface="Arial" panose="020B0604020202020204" pitchFamily="34" charset="0"/>
              <a:buChar char="•"/>
            </a:pPr>
            <a:r>
              <a:rPr lang="en-US" sz="2400" dirty="0">
                <a:solidFill>
                  <a:srgbClr val="000000"/>
                </a:solidFill>
                <a:latin typeface="WordVisi_MSFontService"/>
              </a:rPr>
              <a:t>Practicing Optimism</a:t>
            </a:r>
          </a:p>
          <a:p>
            <a:pPr marL="285750" indent="-285750">
              <a:buFont typeface="Arial" panose="020B0604020202020204" pitchFamily="34" charset="0"/>
              <a:buChar char="•"/>
            </a:pPr>
            <a:r>
              <a:rPr lang="en-US" sz="2400" dirty="0">
                <a:solidFill>
                  <a:srgbClr val="000000"/>
                </a:solidFill>
                <a:latin typeface="WordVisi_MSFontService"/>
              </a:rPr>
              <a:t>Using problem solving skills</a:t>
            </a:r>
          </a:p>
          <a:p>
            <a:endParaRPr lang="en-US" sz="2400" dirty="0">
              <a:solidFill>
                <a:srgbClr val="000000"/>
              </a:solidFill>
              <a:latin typeface="WordVisi_MSFontService"/>
            </a:endParaRPr>
          </a:p>
          <a:p>
            <a:r>
              <a:rPr lang="en-US" sz="2400" dirty="0">
                <a:solidFill>
                  <a:srgbClr val="000000"/>
                </a:solidFill>
                <a:latin typeface="WordVisi_MSFontService"/>
              </a:rPr>
              <a:t>What resiliency skills do you already have, which ones do you need to work on?</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289628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75DE-8A44-4EC5-83C6-95BDDF10DFD9}"/>
              </a:ext>
            </a:extLst>
          </p:cNvPr>
          <p:cNvSpPr>
            <a:spLocks noGrp="1"/>
          </p:cNvSpPr>
          <p:nvPr>
            <p:ph type="title"/>
          </p:nvPr>
        </p:nvSpPr>
        <p:spPr>
          <a:xfrm>
            <a:off x="843642" y="-229130"/>
            <a:ext cx="9779183" cy="1325563"/>
          </a:xfrm>
        </p:spPr>
        <p:txBody>
          <a:bodyPr/>
          <a:lstStyle/>
          <a:p>
            <a:r>
              <a:rPr lang="en-US" dirty="0"/>
              <a:t>Asking For Help</a:t>
            </a:r>
          </a:p>
        </p:txBody>
      </p:sp>
      <p:graphicFrame>
        <p:nvGraphicFramePr>
          <p:cNvPr id="9" name="Diagram 8">
            <a:extLst>
              <a:ext uri="{FF2B5EF4-FFF2-40B4-BE49-F238E27FC236}">
                <a16:creationId xmlns:a16="http://schemas.microsoft.com/office/drawing/2014/main" id="{9116F811-9502-467B-520B-E7AA67C33B32}"/>
              </a:ext>
            </a:extLst>
          </p:cNvPr>
          <p:cNvGraphicFramePr/>
          <p:nvPr>
            <p:extLst>
              <p:ext uri="{D42A27DB-BD31-4B8C-83A1-F6EECF244321}">
                <p14:modId xmlns:p14="http://schemas.microsoft.com/office/powerpoint/2010/main" val="1301074807"/>
              </p:ext>
            </p:extLst>
          </p:nvPr>
        </p:nvGraphicFramePr>
        <p:xfrm>
          <a:off x="281210" y="1781175"/>
          <a:ext cx="5452023" cy="41123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B411243B-E93A-B17E-1222-EA95BC866E08}"/>
              </a:ext>
            </a:extLst>
          </p:cNvPr>
          <p:cNvSpPr txBox="1"/>
          <p:nvPr/>
        </p:nvSpPr>
        <p:spPr>
          <a:xfrm>
            <a:off x="5102586" y="1977234"/>
            <a:ext cx="6732062" cy="4062651"/>
          </a:xfrm>
          <a:prstGeom prst="rect">
            <a:avLst/>
          </a:prstGeom>
          <a:noFill/>
        </p:spPr>
        <p:txBody>
          <a:bodyPr wrap="square" rtlCol="0">
            <a:spAutoFit/>
          </a:bodyPr>
          <a:lstStyle/>
          <a:p>
            <a:pPr algn="ctr"/>
            <a:r>
              <a:rPr lang="en-US" sz="2400" b="1" dirty="0">
                <a:solidFill>
                  <a:srgbClr val="000000"/>
                </a:solidFill>
                <a:latin typeface="WordVisi_MSFontService"/>
              </a:rPr>
              <a:t>Asking for help </a:t>
            </a:r>
            <a:r>
              <a:rPr lang="en-US" sz="2400" dirty="0">
                <a:solidFill>
                  <a:srgbClr val="000000"/>
                </a:solidFill>
                <a:latin typeface="WordVisi_MSFontService"/>
              </a:rPr>
              <a:t>is strength! Coming to counseling is the right step.  Building a network of people you can trust and count on will help you get through this process.  This circle of support can be:</a:t>
            </a:r>
          </a:p>
          <a:p>
            <a:pPr algn="ctr"/>
            <a:endParaRPr lang="en-US" sz="2400" b="0" i="0" dirty="0">
              <a:solidFill>
                <a:srgbClr val="000000"/>
              </a:solidFill>
              <a:effectLst/>
              <a:latin typeface="WordVisi_MSFontService"/>
            </a:endParaRPr>
          </a:p>
          <a:p>
            <a:pPr marL="285750" indent="-285750">
              <a:buFont typeface="Arial" panose="020B0604020202020204" pitchFamily="34" charset="0"/>
              <a:buChar char="•"/>
            </a:pPr>
            <a:r>
              <a:rPr lang="en-US" sz="2400" dirty="0">
                <a:solidFill>
                  <a:srgbClr val="000000"/>
                </a:solidFill>
                <a:latin typeface="WordVisi_MSFontService"/>
              </a:rPr>
              <a:t>Talk to your counselor</a:t>
            </a:r>
          </a:p>
          <a:p>
            <a:pPr marL="285750" indent="-285750">
              <a:buFont typeface="Arial" panose="020B0604020202020204" pitchFamily="34" charset="0"/>
              <a:buChar char="•"/>
            </a:pPr>
            <a:r>
              <a:rPr lang="en-US" sz="2400" dirty="0">
                <a:solidFill>
                  <a:srgbClr val="000000"/>
                </a:solidFill>
                <a:latin typeface="WordVisi_MSFontService"/>
              </a:rPr>
              <a:t>Visit with supportive friends, family or teachers</a:t>
            </a:r>
          </a:p>
          <a:p>
            <a:pPr marL="285750" indent="-285750">
              <a:buFont typeface="Arial" panose="020B0604020202020204" pitchFamily="34" charset="0"/>
              <a:buChar char="•"/>
            </a:pPr>
            <a:r>
              <a:rPr lang="en-US" sz="2400" dirty="0">
                <a:solidFill>
                  <a:srgbClr val="000000"/>
                </a:solidFill>
                <a:latin typeface="WordVisi_MSFontService"/>
              </a:rPr>
              <a:t>Join a support group</a:t>
            </a:r>
          </a:p>
          <a:p>
            <a:endParaRPr lang="en-US" sz="2400" dirty="0">
              <a:solidFill>
                <a:srgbClr val="000000"/>
              </a:solidFill>
              <a:latin typeface="WordVisi_MSFontService"/>
            </a:endParaRPr>
          </a:p>
          <a:p>
            <a:r>
              <a:rPr lang="en-US" sz="2400" dirty="0">
                <a:solidFill>
                  <a:srgbClr val="000000"/>
                </a:solidFill>
                <a:latin typeface="WordVisi_MSFontService"/>
              </a:rPr>
              <a:t>Who is in your circle of support?</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7398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6F7BB-30A8-4980-AD4A-2FB0B53FA6C9}"/>
              </a:ext>
            </a:extLst>
          </p:cNvPr>
          <p:cNvSpPr>
            <a:spLocks noGrp="1"/>
          </p:cNvSpPr>
          <p:nvPr>
            <p:ph type="title"/>
          </p:nvPr>
        </p:nvSpPr>
        <p:spPr>
          <a:xfrm>
            <a:off x="750430" y="381000"/>
            <a:ext cx="8401624" cy="1325563"/>
          </a:xfrm>
        </p:spPr>
        <p:txBody>
          <a:bodyPr/>
          <a:lstStyle/>
          <a:p>
            <a:r>
              <a:rPr lang="en-US" dirty="0"/>
              <a:t>What are some other things you think we can use to cope?</a:t>
            </a:r>
          </a:p>
        </p:txBody>
      </p:sp>
    </p:spTree>
    <p:controls>
      <mc:AlternateContent xmlns:mc="http://schemas.openxmlformats.org/markup-compatibility/2006">
        <mc:Choice xmlns:v="urn:schemas-microsoft-com:vml" Requires="v">
          <p:control r:id="rId1" imgW="7667640" imgH="4381560"/>
        </mc:Choice>
        <mc:Fallback>
          <p:control r:id="rId1" imgW="7667640" imgH="4381560">
            <p:pic>
              <p:nvPicPr>
                <p:cNvPr id="31" name="TextBox1">
                  <a:extLst>
                    <a:ext uri="{FF2B5EF4-FFF2-40B4-BE49-F238E27FC236}">
                      <a16:creationId xmlns:a16="http://schemas.microsoft.com/office/drawing/2014/main" id="{6B055318-17C4-B603-26CA-224A2EDAE5B8}"/>
                    </a:ext>
                  </a:extLst>
                </p:cNvPr>
                <p:cNvPicPr>
                  <a:picLocks/>
                </p:cNvPicPr>
                <p:nvPr/>
              </p:nvPicPr>
              <p:blipFill>
                <a:blip r:embed="rId3"/>
                <a:stretch>
                  <a:fillRect/>
                </a:stretch>
              </p:blipFill>
              <p:spPr>
                <a:xfrm>
                  <a:off x="750888" y="1933575"/>
                  <a:ext cx="7667625" cy="4383088"/>
                </a:xfrm>
                <a:prstGeom prst="rect">
                  <a:avLst/>
                </a:prstGeom>
              </p:spPr>
            </p:pic>
          </p:control>
        </mc:Fallback>
      </mc:AlternateContent>
    </p:controls>
    <p:extLst>
      <p:ext uri="{BB962C8B-B14F-4D97-AF65-F5344CB8AC3E}">
        <p14:creationId xmlns:p14="http://schemas.microsoft.com/office/powerpoint/2010/main" val="3335690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1206408" y="168494"/>
            <a:ext cx="9779183" cy="1325563"/>
          </a:xfrm>
        </p:spPr>
        <p:txBody>
          <a:bodyPr/>
          <a:lstStyle/>
          <a:p>
            <a:pPr algn="ctr"/>
            <a:r>
              <a:rPr lang="en-US" dirty="0"/>
              <a:t>Which Skills Are You Excited to Try?</a:t>
            </a:r>
          </a:p>
        </p:txBody>
      </p:sp>
      <p:graphicFrame>
        <p:nvGraphicFramePr>
          <p:cNvPr id="10" name="Diagram 9">
            <a:extLst>
              <a:ext uri="{FF2B5EF4-FFF2-40B4-BE49-F238E27FC236}">
                <a16:creationId xmlns:a16="http://schemas.microsoft.com/office/drawing/2014/main" id="{7C92DF4B-1555-7D57-CB2D-2ADB4BE08A6D}"/>
              </a:ext>
            </a:extLst>
          </p:cNvPr>
          <p:cNvGraphicFramePr/>
          <p:nvPr>
            <p:extLst>
              <p:ext uri="{D42A27DB-BD31-4B8C-83A1-F6EECF244321}">
                <p14:modId xmlns:p14="http://schemas.microsoft.com/office/powerpoint/2010/main" val="685358837"/>
              </p:ext>
            </p:extLst>
          </p:nvPr>
        </p:nvGraphicFramePr>
        <p:xfrm>
          <a:off x="2410373" y="1065432"/>
          <a:ext cx="8128000" cy="5418667"/>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controls>
      <mc:AlternateContent xmlns:mc="http://schemas.openxmlformats.org/markup-compatibility/2006">
        <mc:Choice xmlns:v="urn:schemas-microsoft-com:vml" Requires="v">
          <p:control r:id="rId1" imgW="1552680" imgH="1190520"/>
        </mc:Choice>
        <mc:Fallback>
          <p:control r:id="rId1" imgW="1552680" imgH="1190520">
            <p:pic>
              <p:nvPicPr>
                <p:cNvPr id="12" name="CheckBox2">
                  <a:extLst>
                    <a:ext uri="{FF2B5EF4-FFF2-40B4-BE49-F238E27FC236}">
                      <a16:creationId xmlns:a16="http://schemas.microsoft.com/office/drawing/2014/main" id="{66FCB756-550A-43D5-7710-87EAF27F958F}"/>
                    </a:ext>
                  </a:extLst>
                </p:cNvPr>
                <p:cNvPicPr>
                  <a:picLocks/>
                </p:cNvPicPr>
                <p:nvPr/>
              </p:nvPicPr>
              <p:blipFill>
                <a:blip r:embed="rId15"/>
                <a:stretch>
                  <a:fillRect/>
                </a:stretch>
              </p:blipFill>
              <p:spPr>
                <a:xfrm>
                  <a:off x="2581578" y="1672310"/>
                  <a:ext cx="1554480" cy="1188720"/>
                </a:xfrm>
                <a:prstGeom prst="rect">
                  <a:avLst/>
                </a:prstGeom>
              </p:spPr>
            </p:pic>
          </p:control>
        </mc:Fallback>
      </mc:AlternateContent>
      <mc:AlternateContent xmlns:mc="http://schemas.openxmlformats.org/markup-compatibility/2006">
        <mc:Choice xmlns:v="urn:schemas-microsoft-com:vml" Requires="v">
          <p:control r:id="rId2" imgW="1552680" imgH="1190520"/>
        </mc:Choice>
        <mc:Fallback>
          <p:control r:id="rId2" imgW="1552680" imgH="1190520">
            <p:pic>
              <p:nvPicPr>
                <p:cNvPr id="13" name="CheckBox3">
                  <a:extLst>
                    <a:ext uri="{FF2B5EF4-FFF2-40B4-BE49-F238E27FC236}">
                      <a16:creationId xmlns:a16="http://schemas.microsoft.com/office/drawing/2014/main" id="{C7A402EA-2400-44E2-EE53-DB96D97880E4}"/>
                    </a:ext>
                  </a:extLst>
                </p:cNvPr>
                <p:cNvPicPr>
                  <a:picLocks/>
                </p:cNvPicPr>
                <p:nvPr/>
              </p:nvPicPr>
              <p:blipFill>
                <a:blip r:embed="rId15"/>
                <a:stretch>
                  <a:fillRect/>
                </a:stretch>
              </p:blipFill>
              <p:spPr>
                <a:xfrm>
                  <a:off x="4607161" y="1672310"/>
                  <a:ext cx="1554480" cy="1188720"/>
                </a:xfrm>
                <a:prstGeom prst="rect">
                  <a:avLst/>
                </a:prstGeom>
              </p:spPr>
            </p:pic>
          </p:control>
        </mc:Fallback>
      </mc:AlternateContent>
      <mc:AlternateContent xmlns:mc="http://schemas.openxmlformats.org/markup-compatibility/2006">
        <mc:Choice xmlns:v="urn:schemas-microsoft-com:vml" Requires="v">
          <p:control r:id="rId3" imgW="1552680" imgH="1190520"/>
        </mc:Choice>
        <mc:Fallback>
          <p:control r:id="rId3" imgW="1552680" imgH="1190520">
            <p:pic>
              <p:nvPicPr>
                <p:cNvPr id="14" name="CheckBox4">
                  <a:extLst>
                    <a:ext uri="{FF2B5EF4-FFF2-40B4-BE49-F238E27FC236}">
                      <a16:creationId xmlns:a16="http://schemas.microsoft.com/office/drawing/2014/main" id="{D20BBE20-25C3-165E-FC0B-F6F773B20ADF}"/>
                    </a:ext>
                  </a:extLst>
                </p:cNvPr>
                <p:cNvPicPr>
                  <a:picLocks/>
                </p:cNvPicPr>
                <p:nvPr/>
              </p:nvPicPr>
              <p:blipFill>
                <a:blip r:embed="rId15"/>
                <a:stretch>
                  <a:fillRect/>
                </a:stretch>
              </p:blipFill>
              <p:spPr>
                <a:xfrm>
                  <a:off x="6632744" y="1672310"/>
                  <a:ext cx="1554480" cy="1188720"/>
                </a:xfrm>
                <a:prstGeom prst="rect">
                  <a:avLst/>
                </a:prstGeom>
              </p:spPr>
            </p:pic>
          </p:control>
        </mc:Fallback>
      </mc:AlternateContent>
      <mc:AlternateContent xmlns:mc="http://schemas.openxmlformats.org/markup-compatibility/2006">
        <mc:Choice xmlns:v="urn:schemas-microsoft-com:vml" Requires="v">
          <p:control r:id="rId4" imgW="1552680" imgH="1190520"/>
        </mc:Choice>
        <mc:Fallback>
          <p:control r:id="rId4" imgW="1552680" imgH="1190520">
            <p:pic>
              <p:nvPicPr>
                <p:cNvPr id="15" name="CheckBox5">
                  <a:extLst>
                    <a:ext uri="{FF2B5EF4-FFF2-40B4-BE49-F238E27FC236}">
                      <a16:creationId xmlns:a16="http://schemas.microsoft.com/office/drawing/2014/main" id="{AF73A1C3-A00F-AB4D-4E5E-E72B7F110885}"/>
                    </a:ext>
                  </a:extLst>
                </p:cNvPr>
                <p:cNvPicPr>
                  <a:picLocks/>
                </p:cNvPicPr>
                <p:nvPr/>
              </p:nvPicPr>
              <p:blipFill>
                <a:blip r:embed="rId15"/>
                <a:stretch>
                  <a:fillRect/>
                </a:stretch>
              </p:blipFill>
              <p:spPr>
                <a:xfrm>
                  <a:off x="8784041" y="1672310"/>
                  <a:ext cx="1554480" cy="1188720"/>
                </a:xfrm>
                <a:prstGeom prst="rect">
                  <a:avLst/>
                </a:prstGeom>
              </p:spPr>
            </p:pic>
          </p:control>
        </mc:Fallback>
      </mc:AlternateContent>
      <mc:AlternateContent xmlns:mc="http://schemas.openxmlformats.org/markup-compatibility/2006">
        <mc:Choice xmlns:v="urn:schemas-microsoft-com:vml" Requires="v">
          <p:control r:id="rId5" imgW="1552680" imgH="1190520"/>
        </mc:Choice>
        <mc:Fallback>
          <p:control r:id="rId5" imgW="1552680" imgH="1190520">
            <p:pic>
              <p:nvPicPr>
                <p:cNvPr id="16" name="CheckBox6">
                  <a:extLst>
                    <a:ext uri="{FF2B5EF4-FFF2-40B4-BE49-F238E27FC236}">
                      <a16:creationId xmlns:a16="http://schemas.microsoft.com/office/drawing/2014/main" id="{9FB267BC-89CF-9C91-9D81-4410800BEC1F}"/>
                    </a:ext>
                  </a:extLst>
                </p:cNvPr>
                <p:cNvPicPr>
                  <a:picLocks/>
                </p:cNvPicPr>
                <p:nvPr/>
              </p:nvPicPr>
              <p:blipFill>
                <a:blip r:embed="rId15"/>
                <a:stretch>
                  <a:fillRect/>
                </a:stretch>
              </p:blipFill>
              <p:spPr>
                <a:xfrm>
                  <a:off x="2581578" y="3957542"/>
                  <a:ext cx="1554480" cy="1188720"/>
                </a:xfrm>
                <a:prstGeom prst="rect">
                  <a:avLst/>
                </a:prstGeom>
              </p:spPr>
            </p:pic>
          </p:control>
        </mc:Fallback>
      </mc:AlternateContent>
      <mc:AlternateContent xmlns:mc="http://schemas.openxmlformats.org/markup-compatibility/2006">
        <mc:Choice xmlns:v="urn:schemas-microsoft-com:vml" Requires="v">
          <p:control r:id="rId6" imgW="1552680" imgH="1190520"/>
        </mc:Choice>
        <mc:Fallback>
          <p:control r:id="rId6" imgW="1552680" imgH="1190520">
            <p:pic>
              <p:nvPicPr>
                <p:cNvPr id="17" name="CheckBox7">
                  <a:extLst>
                    <a:ext uri="{FF2B5EF4-FFF2-40B4-BE49-F238E27FC236}">
                      <a16:creationId xmlns:a16="http://schemas.microsoft.com/office/drawing/2014/main" id="{F1286EC5-CDD9-02EA-807B-4FDC80118F1D}"/>
                    </a:ext>
                  </a:extLst>
                </p:cNvPr>
                <p:cNvPicPr>
                  <a:picLocks/>
                </p:cNvPicPr>
                <p:nvPr/>
              </p:nvPicPr>
              <p:blipFill>
                <a:blip r:embed="rId15"/>
                <a:stretch>
                  <a:fillRect/>
                </a:stretch>
              </p:blipFill>
              <p:spPr>
                <a:xfrm>
                  <a:off x="4607161" y="3993984"/>
                  <a:ext cx="1554480" cy="1188720"/>
                </a:xfrm>
                <a:prstGeom prst="rect">
                  <a:avLst/>
                </a:prstGeom>
              </p:spPr>
            </p:pic>
          </p:control>
        </mc:Fallback>
      </mc:AlternateContent>
      <mc:AlternateContent xmlns:mc="http://schemas.openxmlformats.org/markup-compatibility/2006">
        <mc:Choice xmlns:v="urn:schemas-microsoft-com:vml" Requires="v">
          <p:control r:id="rId7" imgW="1552680" imgH="1190520"/>
        </mc:Choice>
        <mc:Fallback>
          <p:control r:id="rId7" imgW="1552680" imgH="1190520">
            <p:pic>
              <p:nvPicPr>
                <p:cNvPr id="18" name="CheckBox8">
                  <a:extLst>
                    <a:ext uri="{FF2B5EF4-FFF2-40B4-BE49-F238E27FC236}">
                      <a16:creationId xmlns:a16="http://schemas.microsoft.com/office/drawing/2014/main" id="{0157BD9C-F154-0E10-B3EF-524EF7E067B5}"/>
                    </a:ext>
                  </a:extLst>
                </p:cNvPr>
                <p:cNvPicPr>
                  <a:picLocks/>
                </p:cNvPicPr>
                <p:nvPr/>
              </p:nvPicPr>
              <p:blipFill>
                <a:blip r:embed="rId15"/>
                <a:stretch>
                  <a:fillRect/>
                </a:stretch>
              </p:blipFill>
              <p:spPr>
                <a:xfrm>
                  <a:off x="6632744" y="3993984"/>
                  <a:ext cx="1554480" cy="1188720"/>
                </a:xfrm>
                <a:prstGeom prst="rect">
                  <a:avLst/>
                </a:prstGeom>
              </p:spPr>
            </p:pic>
          </p:control>
        </mc:Fallback>
      </mc:AlternateContent>
      <mc:AlternateContent xmlns:mc="http://schemas.openxmlformats.org/markup-compatibility/2006">
        <mc:Choice xmlns:v="urn:schemas-microsoft-com:vml" Requires="v">
          <p:control r:id="rId8" imgW="1552680" imgH="1190520"/>
        </mc:Choice>
        <mc:Fallback>
          <p:control r:id="rId8" imgW="1552680" imgH="1190520">
            <p:pic>
              <p:nvPicPr>
                <p:cNvPr id="19" name="CheckBox9">
                  <a:extLst>
                    <a:ext uri="{FF2B5EF4-FFF2-40B4-BE49-F238E27FC236}">
                      <a16:creationId xmlns:a16="http://schemas.microsoft.com/office/drawing/2014/main" id="{3F7DCE3F-CFF3-63B5-C881-D4EED37C0173}"/>
                    </a:ext>
                  </a:extLst>
                </p:cNvPr>
                <p:cNvPicPr>
                  <a:picLocks/>
                </p:cNvPicPr>
                <p:nvPr/>
              </p:nvPicPr>
              <p:blipFill>
                <a:blip r:embed="rId15"/>
                <a:stretch>
                  <a:fillRect/>
                </a:stretch>
              </p:blipFill>
              <p:spPr>
                <a:xfrm>
                  <a:off x="8784041" y="3993984"/>
                  <a:ext cx="1554480" cy="1188720"/>
                </a:xfrm>
                <a:prstGeom prst="rect">
                  <a:avLst/>
                </a:prstGeom>
              </p:spPr>
            </p:pic>
          </p:control>
        </mc:Fallback>
      </mc:AlternateContent>
    </p:controls>
    <p:extLst>
      <p:ext uri="{BB962C8B-B14F-4D97-AF65-F5344CB8AC3E}">
        <p14:creationId xmlns:p14="http://schemas.microsoft.com/office/powerpoint/2010/main" val="1215656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a:xfrm>
            <a:off x="1167492" y="2653167"/>
            <a:ext cx="9779183" cy="3436483"/>
          </a:xfrm>
        </p:spPr>
        <p:txBody>
          <a:bodyPr vert="horz" lIns="91440" tIns="45720" rIns="91440" bIns="45720" rtlCol="0" anchor="t">
            <a:normAutofit/>
          </a:bodyPr>
          <a:lstStyle/>
          <a:p>
            <a:r>
              <a:rPr lang="en-US" sz="2800" dirty="0"/>
              <a:t>During counseling we will be learning lots of information to help you cope with trauma.  Counseling can’t make the bad things that happened go away, but we can help you learn new skills to deal with what happened.  These skills can be used for all kinds of difficult situations and help you build resiliency.</a:t>
            </a:r>
          </a:p>
        </p:txBody>
      </p:sp>
    </p:spTree>
    <p:extLst>
      <p:ext uri="{BB962C8B-B14F-4D97-AF65-F5344CB8AC3E}">
        <p14:creationId xmlns:p14="http://schemas.microsoft.com/office/powerpoint/2010/main" val="1639799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51A6D85-3837-435F-A342-5A3F98172B12}"/>
              </a:ext>
            </a:extLst>
          </p:cNvPr>
          <p:cNvSpPr>
            <a:spLocks noGrp="1"/>
          </p:cNvSpPr>
          <p:nvPr>
            <p:ph type="title"/>
          </p:nvPr>
        </p:nvSpPr>
        <p:spPr>
          <a:xfrm>
            <a:off x="1167492" y="381000"/>
            <a:ext cx="9779183" cy="1325563"/>
          </a:xfrm>
        </p:spPr>
        <p:txBody>
          <a:bodyPr vert="horz" lIns="91440" tIns="45720" rIns="91440" bIns="45720" rtlCol="0" anchor="b">
            <a:normAutofit/>
          </a:bodyPr>
          <a:lstStyle/>
          <a:p>
            <a:pPr algn="ctr"/>
            <a:r>
              <a:rPr lang="en-US" dirty="0"/>
              <a:t>Introduction to Coping Skills</a:t>
            </a:r>
          </a:p>
        </p:txBody>
      </p:sp>
      <p:pic>
        <p:nvPicPr>
          <p:cNvPr id="6" name="Online Media 5" title="Trauma For Kids &amp; Teens-Coping With Childhood Trauma, Resilience, Self-Care, Grounding Techniques">
            <a:hlinkClick r:id="" action="ppaction://media"/>
            <a:extLst>
              <a:ext uri="{FF2B5EF4-FFF2-40B4-BE49-F238E27FC236}">
                <a16:creationId xmlns:a16="http://schemas.microsoft.com/office/drawing/2014/main" id="{A86F3E3C-43D6-2EB7-CA4E-17C5E27F05C8}"/>
              </a:ext>
            </a:extLst>
          </p:cNvPr>
          <p:cNvPicPr>
            <a:picLocks noRot="1" noChangeAspect="1"/>
          </p:cNvPicPr>
          <p:nvPr>
            <a:videoFile r:link="rId1"/>
          </p:nvPr>
        </p:nvPicPr>
        <p:blipFill>
          <a:blip r:embed="rId3"/>
          <a:stretch>
            <a:fillRect/>
          </a:stretch>
        </p:blipFill>
        <p:spPr>
          <a:xfrm>
            <a:off x="2878454" y="1633075"/>
            <a:ext cx="6357257" cy="3591849"/>
          </a:xfrm>
          <a:prstGeom prst="rect">
            <a:avLst/>
          </a:prstGeom>
          <a:noFill/>
        </p:spPr>
      </p:pic>
    </p:spTree>
    <p:extLst>
      <p:ext uri="{BB962C8B-B14F-4D97-AF65-F5344CB8AC3E}">
        <p14:creationId xmlns:p14="http://schemas.microsoft.com/office/powerpoint/2010/main" val="3446797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1206408" y="-260131"/>
            <a:ext cx="9779183" cy="1325563"/>
          </a:xfrm>
        </p:spPr>
        <p:txBody>
          <a:bodyPr/>
          <a:lstStyle/>
          <a:p>
            <a:r>
              <a:rPr lang="en-US" dirty="0"/>
              <a:t>Which Skills Do You Already Use?</a:t>
            </a:r>
          </a:p>
        </p:txBody>
      </p:sp>
      <p:graphicFrame>
        <p:nvGraphicFramePr>
          <p:cNvPr id="10" name="Diagram 9">
            <a:extLst>
              <a:ext uri="{FF2B5EF4-FFF2-40B4-BE49-F238E27FC236}">
                <a16:creationId xmlns:a16="http://schemas.microsoft.com/office/drawing/2014/main" id="{7C92DF4B-1555-7D57-CB2D-2ADB4BE08A6D}"/>
              </a:ext>
            </a:extLst>
          </p:cNvPr>
          <p:cNvGraphicFramePr/>
          <p:nvPr>
            <p:extLst>
              <p:ext uri="{D42A27DB-BD31-4B8C-83A1-F6EECF244321}">
                <p14:modId xmlns:p14="http://schemas.microsoft.com/office/powerpoint/2010/main" val="4240948555"/>
              </p:ext>
            </p:extLst>
          </p:nvPr>
        </p:nvGraphicFramePr>
        <p:xfrm>
          <a:off x="2410373" y="1065432"/>
          <a:ext cx="8128000" cy="5418667"/>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controls>
      <mc:AlternateContent xmlns:mc="http://schemas.openxmlformats.org/markup-compatibility/2006">
        <mc:Choice xmlns:v="urn:schemas-microsoft-com:vml" Requires="v">
          <p:control r:id="rId1" imgW="1552680" imgH="1190520"/>
        </mc:Choice>
        <mc:Fallback>
          <p:control r:id="rId1" imgW="1552680" imgH="1190520">
            <p:pic>
              <p:nvPicPr>
                <p:cNvPr id="12" name="CheckBox2">
                  <a:extLst>
                    <a:ext uri="{FF2B5EF4-FFF2-40B4-BE49-F238E27FC236}">
                      <a16:creationId xmlns:a16="http://schemas.microsoft.com/office/drawing/2014/main" id="{66FCB756-550A-43D5-7710-87EAF27F958F}"/>
                    </a:ext>
                  </a:extLst>
                </p:cNvPr>
                <p:cNvPicPr>
                  <a:picLocks/>
                </p:cNvPicPr>
                <p:nvPr/>
              </p:nvPicPr>
              <p:blipFill>
                <a:blip r:embed="rId15"/>
                <a:stretch>
                  <a:fillRect/>
                </a:stretch>
              </p:blipFill>
              <p:spPr>
                <a:xfrm>
                  <a:off x="2581578" y="1672310"/>
                  <a:ext cx="1554480" cy="1188720"/>
                </a:xfrm>
                <a:prstGeom prst="rect">
                  <a:avLst/>
                </a:prstGeom>
              </p:spPr>
            </p:pic>
          </p:control>
        </mc:Fallback>
      </mc:AlternateContent>
      <mc:AlternateContent xmlns:mc="http://schemas.openxmlformats.org/markup-compatibility/2006">
        <mc:Choice xmlns:v="urn:schemas-microsoft-com:vml" Requires="v">
          <p:control r:id="rId2" imgW="1552680" imgH="1190520"/>
        </mc:Choice>
        <mc:Fallback>
          <p:control r:id="rId2" imgW="1552680" imgH="1190520">
            <p:pic>
              <p:nvPicPr>
                <p:cNvPr id="13" name="CheckBox3">
                  <a:extLst>
                    <a:ext uri="{FF2B5EF4-FFF2-40B4-BE49-F238E27FC236}">
                      <a16:creationId xmlns:a16="http://schemas.microsoft.com/office/drawing/2014/main" id="{C7A402EA-2400-44E2-EE53-DB96D97880E4}"/>
                    </a:ext>
                  </a:extLst>
                </p:cNvPr>
                <p:cNvPicPr>
                  <a:picLocks/>
                </p:cNvPicPr>
                <p:nvPr/>
              </p:nvPicPr>
              <p:blipFill>
                <a:blip r:embed="rId15"/>
                <a:stretch>
                  <a:fillRect/>
                </a:stretch>
              </p:blipFill>
              <p:spPr>
                <a:xfrm>
                  <a:off x="4607161" y="1672310"/>
                  <a:ext cx="1554480" cy="1188720"/>
                </a:xfrm>
                <a:prstGeom prst="rect">
                  <a:avLst/>
                </a:prstGeom>
              </p:spPr>
            </p:pic>
          </p:control>
        </mc:Fallback>
      </mc:AlternateContent>
      <mc:AlternateContent xmlns:mc="http://schemas.openxmlformats.org/markup-compatibility/2006">
        <mc:Choice xmlns:v="urn:schemas-microsoft-com:vml" Requires="v">
          <p:control r:id="rId3" imgW="1552680" imgH="1190520"/>
        </mc:Choice>
        <mc:Fallback>
          <p:control r:id="rId3" imgW="1552680" imgH="1190520">
            <p:pic>
              <p:nvPicPr>
                <p:cNvPr id="14" name="CheckBox4">
                  <a:extLst>
                    <a:ext uri="{FF2B5EF4-FFF2-40B4-BE49-F238E27FC236}">
                      <a16:creationId xmlns:a16="http://schemas.microsoft.com/office/drawing/2014/main" id="{D20BBE20-25C3-165E-FC0B-F6F773B20ADF}"/>
                    </a:ext>
                  </a:extLst>
                </p:cNvPr>
                <p:cNvPicPr>
                  <a:picLocks/>
                </p:cNvPicPr>
                <p:nvPr/>
              </p:nvPicPr>
              <p:blipFill>
                <a:blip r:embed="rId15"/>
                <a:stretch>
                  <a:fillRect/>
                </a:stretch>
              </p:blipFill>
              <p:spPr>
                <a:xfrm>
                  <a:off x="6632744" y="1672310"/>
                  <a:ext cx="1554480" cy="1188720"/>
                </a:xfrm>
                <a:prstGeom prst="rect">
                  <a:avLst/>
                </a:prstGeom>
              </p:spPr>
            </p:pic>
          </p:control>
        </mc:Fallback>
      </mc:AlternateContent>
      <mc:AlternateContent xmlns:mc="http://schemas.openxmlformats.org/markup-compatibility/2006">
        <mc:Choice xmlns:v="urn:schemas-microsoft-com:vml" Requires="v">
          <p:control r:id="rId4" imgW="1552680" imgH="1190520"/>
        </mc:Choice>
        <mc:Fallback>
          <p:control r:id="rId4" imgW="1552680" imgH="1190520">
            <p:pic>
              <p:nvPicPr>
                <p:cNvPr id="15" name="CheckBox5">
                  <a:extLst>
                    <a:ext uri="{FF2B5EF4-FFF2-40B4-BE49-F238E27FC236}">
                      <a16:creationId xmlns:a16="http://schemas.microsoft.com/office/drawing/2014/main" id="{AF73A1C3-A00F-AB4D-4E5E-E72B7F110885}"/>
                    </a:ext>
                  </a:extLst>
                </p:cNvPr>
                <p:cNvPicPr>
                  <a:picLocks/>
                </p:cNvPicPr>
                <p:nvPr/>
              </p:nvPicPr>
              <p:blipFill>
                <a:blip r:embed="rId15"/>
                <a:stretch>
                  <a:fillRect/>
                </a:stretch>
              </p:blipFill>
              <p:spPr>
                <a:xfrm>
                  <a:off x="8784041" y="1672310"/>
                  <a:ext cx="1554480" cy="1188720"/>
                </a:xfrm>
                <a:prstGeom prst="rect">
                  <a:avLst/>
                </a:prstGeom>
              </p:spPr>
            </p:pic>
          </p:control>
        </mc:Fallback>
      </mc:AlternateContent>
      <mc:AlternateContent xmlns:mc="http://schemas.openxmlformats.org/markup-compatibility/2006">
        <mc:Choice xmlns:v="urn:schemas-microsoft-com:vml" Requires="v">
          <p:control r:id="rId5" imgW="1552680" imgH="1190520"/>
        </mc:Choice>
        <mc:Fallback>
          <p:control r:id="rId5" imgW="1552680" imgH="1190520">
            <p:pic>
              <p:nvPicPr>
                <p:cNvPr id="16" name="CheckBox6">
                  <a:extLst>
                    <a:ext uri="{FF2B5EF4-FFF2-40B4-BE49-F238E27FC236}">
                      <a16:creationId xmlns:a16="http://schemas.microsoft.com/office/drawing/2014/main" id="{9FB267BC-89CF-9C91-9D81-4410800BEC1F}"/>
                    </a:ext>
                  </a:extLst>
                </p:cNvPr>
                <p:cNvPicPr>
                  <a:picLocks/>
                </p:cNvPicPr>
                <p:nvPr/>
              </p:nvPicPr>
              <p:blipFill>
                <a:blip r:embed="rId15"/>
                <a:stretch>
                  <a:fillRect/>
                </a:stretch>
              </p:blipFill>
              <p:spPr>
                <a:xfrm>
                  <a:off x="2581578" y="3957542"/>
                  <a:ext cx="1554480" cy="1188720"/>
                </a:xfrm>
                <a:prstGeom prst="rect">
                  <a:avLst/>
                </a:prstGeom>
              </p:spPr>
            </p:pic>
          </p:control>
        </mc:Fallback>
      </mc:AlternateContent>
      <mc:AlternateContent xmlns:mc="http://schemas.openxmlformats.org/markup-compatibility/2006">
        <mc:Choice xmlns:v="urn:schemas-microsoft-com:vml" Requires="v">
          <p:control r:id="rId6" imgW="1552680" imgH="1190520"/>
        </mc:Choice>
        <mc:Fallback>
          <p:control r:id="rId6" imgW="1552680" imgH="1190520">
            <p:pic>
              <p:nvPicPr>
                <p:cNvPr id="17" name="CheckBox7">
                  <a:extLst>
                    <a:ext uri="{FF2B5EF4-FFF2-40B4-BE49-F238E27FC236}">
                      <a16:creationId xmlns:a16="http://schemas.microsoft.com/office/drawing/2014/main" id="{F1286EC5-CDD9-02EA-807B-4FDC80118F1D}"/>
                    </a:ext>
                  </a:extLst>
                </p:cNvPr>
                <p:cNvPicPr>
                  <a:picLocks/>
                </p:cNvPicPr>
                <p:nvPr/>
              </p:nvPicPr>
              <p:blipFill>
                <a:blip r:embed="rId15"/>
                <a:stretch>
                  <a:fillRect/>
                </a:stretch>
              </p:blipFill>
              <p:spPr>
                <a:xfrm>
                  <a:off x="4607161" y="3993984"/>
                  <a:ext cx="1554480" cy="1188720"/>
                </a:xfrm>
                <a:prstGeom prst="rect">
                  <a:avLst/>
                </a:prstGeom>
              </p:spPr>
            </p:pic>
          </p:control>
        </mc:Fallback>
      </mc:AlternateContent>
      <mc:AlternateContent xmlns:mc="http://schemas.openxmlformats.org/markup-compatibility/2006">
        <mc:Choice xmlns:v="urn:schemas-microsoft-com:vml" Requires="v">
          <p:control r:id="rId7" imgW="1552680" imgH="1190520"/>
        </mc:Choice>
        <mc:Fallback>
          <p:control r:id="rId7" imgW="1552680" imgH="1190520">
            <p:pic>
              <p:nvPicPr>
                <p:cNvPr id="18" name="CheckBox8">
                  <a:extLst>
                    <a:ext uri="{FF2B5EF4-FFF2-40B4-BE49-F238E27FC236}">
                      <a16:creationId xmlns:a16="http://schemas.microsoft.com/office/drawing/2014/main" id="{0157BD9C-F154-0E10-B3EF-524EF7E067B5}"/>
                    </a:ext>
                  </a:extLst>
                </p:cNvPr>
                <p:cNvPicPr>
                  <a:picLocks/>
                </p:cNvPicPr>
                <p:nvPr/>
              </p:nvPicPr>
              <p:blipFill>
                <a:blip r:embed="rId15"/>
                <a:stretch>
                  <a:fillRect/>
                </a:stretch>
              </p:blipFill>
              <p:spPr>
                <a:xfrm>
                  <a:off x="6632744" y="3993984"/>
                  <a:ext cx="1554480" cy="1188720"/>
                </a:xfrm>
                <a:prstGeom prst="rect">
                  <a:avLst/>
                </a:prstGeom>
              </p:spPr>
            </p:pic>
          </p:control>
        </mc:Fallback>
      </mc:AlternateContent>
      <mc:AlternateContent xmlns:mc="http://schemas.openxmlformats.org/markup-compatibility/2006">
        <mc:Choice xmlns:v="urn:schemas-microsoft-com:vml" Requires="v">
          <p:control r:id="rId8" imgW="1552680" imgH="1190520"/>
        </mc:Choice>
        <mc:Fallback>
          <p:control r:id="rId8" imgW="1552680" imgH="1190520">
            <p:pic>
              <p:nvPicPr>
                <p:cNvPr id="19" name="CheckBox9">
                  <a:extLst>
                    <a:ext uri="{FF2B5EF4-FFF2-40B4-BE49-F238E27FC236}">
                      <a16:creationId xmlns:a16="http://schemas.microsoft.com/office/drawing/2014/main" id="{3F7DCE3F-CFF3-63B5-C881-D4EED37C0173}"/>
                    </a:ext>
                  </a:extLst>
                </p:cNvPr>
                <p:cNvPicPr>
                  <a:picLocks/>
                </p:cNvPicPr>
                <p:nvPr/>
              </p:nvPicPr>
              <p:blipFill>
                <a:blip r:embed="rId15"/>
                <a:stretch>
                  <a:fillRect/>
                </a:stretch>
              </p:blipFill>
              <p:spPr>
                <a:xfrm>
                  <a:off x="8784041" y="3993984"/>
                  <a:ext cx="1554480" cy="1188720"/>
                </a:xfrm>
                <a:prstGeom prst="rect">
                  <a:avLst/>
                </a:prstGeom>
              </p:spPr>
            </p:pic>
          </p:control>
        </mc:Fallback>
      </mc:AlternateContent>
    </p:controls>
    <p:extLst>
      <p:ext uri="{BB962C8B-B14F-4D97-AF65-F5344CB8AC3E}">
        <p14:creationId xmlns:p14="http://schemas.microsoft.com/office/powerpoint/2010/main" val="1196225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F65A7-995A-9F45-891C-82D9B9D40801}"/>
              </a:ext>
            </a:extLst>
          </p:cNvPr>
          <p:cNvSpPr>
            <a:spLocks noGrp="1"/>
          </p:cNvSpPr>
          <p:nvPr>
            <p:ph type="title"/>
          </p:nvPr>
        </p:nvSpPr>
        <p:spPr>
          <a:xfrm>
            <a:off x="1889961" y="1791018"/>
            <a:ext cx="8412079" cy="2810460"/>
          </a:xfrm>
        </p:spPr>
        <p:txBody>
          <a:bodyPr>
            <a:normAutofit/>
          </a:bodyPr>
          <a:lstStyle/>
          <a:p>
            <a:r>
              <a:rPr lang="en-US" sz="4400" dirty="0"/>
              <a:t>Lets talk about these skills a little more…</a:t>
            </a:r>
          </a:p>
        </p:txBody>
      </p:sp>
      <p:sp>
        <p:nvSpPr>
          <p:cNvPr id="13" name="Text Placeholder 5">
            <a:extLst>
              <a:ext uri="{FF2B5EF4-FFF2-40B4-BE49-F238E27FC236}">
                <a16:creationId xmlns:a16="http://schemas.microsoft.com/office/drawing/2014/main" id="{6118A1B7-08BA-6B43-BBA8-952377DF944D}"/>
              </a:ext>
            </a:extLst>
          </p:cNvPr>
          <p:cNvSpPr>
            <a:spLocks noGrp="1"/>
          </p:cNvSpPr>
          <p:nvPr>
            <p:ph type="body" sz="quarter" idx="13"/>
          </p:nvPr>
        </p:nvSpPr>
        <p:spPr>
          <a:xfrm>
            <a:off x="1502619" y="543354"/>
            <a:ext cx="1364297" cy="1094521"/>
          </a:xfrm>
        </p:spPr>
        <p:txBody>
          <a:bodyPr/>
          <a:lstStyle/>
          <a:p>
            <a:endParaRPr lang="en-US" dirty="0"/>
          </a:p>
        </p:txBody>
      </p:sp>
      <p:sp>
        <p:nvSpPr>
          <p:cNvPr id="14" name="Text Placeholder 7">
            <a:extLst>
              <a:ext uri="{FF2B5EF4-FFF2-40B4-BE49-F238E27FC236}">
                <a16:creationId xmlns:a16="http://schemas.microsoft.com/office/drawing/2014/main" id="{A1F17760-D90A-AB46-A4E0-31B2684E3F5E}"/>
              </a:ext>
            </a:extLst>
          </p:cNvPr>
          <p:cNvSpPr>
            <a:spLocks noGrp="1"/>
          </p:cNvSpPr>
          <p:nvPr>
            <p:ph type="body" sz="quarter" idx="15"/>
          </p:nvPr>
        </p:nvSpPr>
        <p:spPr>
          <a:xfrm>
            <a:off x="9420876" y="3426615"/>
            <a:ext cx="1364297" cy="1094521"/>
          </a:xfrm>
        </p:spPr>
        <p:txBody>
          <a:bodyPr/>
          <a:lstStyle/>
          <a:p>
            <a:endParaRPr lang="en-US" dirty="0"/>
          </a:p>
        </p:txBody>
      </p:sp>
    </p:spTree>
    <p:extLst>
      <p:ext uri="{BB962C8B-B14F-4D97-AF65-F5344CB8AC3E}">
        <p14:creationId xmlns:p14="http://schemas.microsoft.com/office/powerpoint/2010/main" val="2639983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75DE-8A44-4EC5-83C6-95BDDF10DFD9}"/>
              </a:ext>
            </a:extLst>
          </p:cNvPr>
          <p:cNvSpPr>
            <a:spLocks noGrp="1"/>
          </p:cNvSpPr>
          <p:nvPr>
            <p:ph type="title"/>
          </p:nvPr>
        </p:nvSpPr>
        <p:spPr>
          <a:xfrm>
            <a:off x="843642" y="-229130"/>
            <a:ext cx="9779183" cy="1325563"/>
          </a:xfrm>
        </p:spPr>
        <p:txBody>
          <a:bodyPr/>
          <a:lstStyle/>
          <a:p>
            <a:r>
              <a:rPr lang="en-US" dirty="0"/>
              <a:t>Relaxation</a:t>
            </a:r>
          </a:p>
        </p:txBody>
      </p:sp>
      <p:graphicFrame>
        <p:nvGraphicFramePr>
          <p:cNvPr id="9" name="Diagram 8">
            <a:extLst>
              <a:ext uri="{FF2B5EF4-FFF2-40B4-BE49-F238E27FC236}">
                <a16:creationId xmlns:a16="http://schemas.microsoft.com/office/drawing/2014/main" id="{9116F811-9502-467B-520B-E7AA67C33B32}"/>
              </a:ext>
            </a:extLst>
          </p:cNvPr>
          <p:cNvGraphicFramePr/>
          <p:nvPr>
            <p:extLst>
              <p:ext uri="{D42A27DB-BD31-4B8C-83A1-F6EECF244321}">
                <p14:modId xmlns:p14="http://schemas.microsoft.com/office/powerpoint/2010/main" val="2844383130"/>
              </p:ext>
            </p:extLst>
          </p:nvPr>
        </p:nvGraphicFramePr>
        <p:xfrm>
          <a:off x="281210" y="1781175"/>
          <a:ext cx="5452023" cy="41123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B411243B-E93A-B17E-1222-EA95BC866E08}"/>
              </a:ext>
            </a:extLst>
          </p:cNvPr>
          <p:cNvSpPr txBox="1"/>
          <p:nvPr/>
        </p:nvSpPr>
        <p:spPr>
          <a:xfrm>
            <a:off x="5114925" y="1781175"/>
            <a:ext cx="6705600" cy="4801314"/>
          </a:xfrm>
          <a:prstGeom prst="rect">
            <a:avLst/>
          </a:prstGeom>
          <a:noFill/>
        </p:spPr>
        <p:txBody>
          <a:bodyPr wrap="square" rtlCol="0">
            <a:spAutoFit/>
          </a:bodyPr>
          <a:lstStyle/>
          <a:p>
            <a:pPr algn="ctr"/>
            <a:r>
              <a:rPr lang="en-US" sz="2400" b="1" i="0" dirty="0">
                <a:solidFill>
                  <a:srgbClr val="000000"/>
                </a:solidFill>
                <a:effectLst/>
                <a:latin typeface="WordVisi_MSFontService"/>
              </a:rPr>
              <a:t>Relaxation</a:t>
            </a:r>
            <a:r>
              <a:rPr lang="en-US" sz="2400" b="0" i="0" dirty="0">
                <a:solidFill>
                  <a:srgbClr val="000000"/>
                </a:solidFill>
                <a:effectLst/>
                <a:latin typeface="WordVisi_MSFontService"/>
              </a:rPr>
              <a:t> is about feeling calm and peaceful.  After upsetting/confusing events happen, we often feel tense, jumpy, and worried.  We feel better when we learn to relax our bodies and minds!  This can include:</a:t>
            </a:r>
          </a:p>
          <a:p>
            <a:pPr marL="285750" indent="-285750">
              <a:buFont typeface="Arial" panose="020B0604020202020204" pitchFamily="34" charset="0"/>
              <a:buChar char="•"/>
            </a:pPr>
            <a:r>
              <a:rPr lang="en-US" sz="2400" dirty="0">
                <a:solidFill>
                  <a:srgbClr val="000000"/>
                </a:solidFill>
                <a:latin typeface="WordVisi_MSFontService"/>
              </a:rPr>
              <a:t>Deep breathing</a:t>
            </a:r>
          </a:p>
          <a:p>
            <a:pPr marL="285750" indent="-285750">
              <a:buFont typeface="Arial" panose="020B0604020202020204" pitchFamily="34" charset="0"/>
              <a:buChar char="•"/>
            </a:pPr>
            <a:r>
              <a:rPr lang="en-US" sz="2400" dirty="0">
                <a:solidFill>
                  <a:srgbClr val="000000"/>
                </a:solidFill>
                <a:latin typeface="WordVisi_MSFontService"/>
              </a:rPr>
              <a:t>Tensing and relaxing your muscles</a:t>
            </a:r>
          </a:p>
          <a:p>
            <a:pPr marL="285750" indent="-285750">
              <a:buFont typeface="Arial" panose="020B0604020202020204" pitchFamily="34" charset="0"/>
              <a:buChar char="•"/>
            </a:pPr>
            <a:r>
              <a:rPr lang="en-US" sz="2400" dirty="0">
                <a:solidFill>
                  <a:srgbClr val="000000"/>
                </a:solidFill>
                <a:latin typeface="WordVisi_MSFontService"/>
              </a:rPr>
              <a:t>Visualizing a peaceful place</a:t>
            </a:r>
          </a:p>
          <a:p>
            <a:pPr marL="285750" indent="-285750">
              <a:buFont typeface="Arial" panose="020B0604020202020204" pitchFamily="34" charset="0"/>
              <a:buChar char="•"/>
            </a:pPr>
            <a:r>
              <a:rPr lang="en-US" sz="2400" dirty="0">
                <a:solidFill>
                  <a:srgbClr val="000000"/>
                </a:solidFill>
                <a:latin typeface="WordVisi_MSFontService"/>
              </a:rPr>
              <a:t>Stretching or yoga</a:t>
            </a:r>
          </a:p>
          <a:p>
            <a:pPr marL="285750" indent="-285750">
              <a:buFont typeface="Arial" panose="020B0604020202020204" pitchFamily="34" charset="0"/>
              <a:buChar char="•"/>
            </a:pPr>
            <a:r>
              <a:rPr lang="en-US" sz="2400" dirty="0">
                <a:solidFill>
                  <a:srgbClr val="000000"/>
                </a:solidFill>
                <a:latin typeface="WordVisi_MSFontService"/>
              </a:rPr>
              <a:t>Other things that help calm you</a:t>
            </a:r>
          </a:p>
          <a:p>
            <a:pPr marL="285750" indent="-285750">
              <a:buFont typeface="Arial" panose="020B0604020202020204" pitchFamily="34" charset="0"/>
              <a:buChar char="•"/>
            </a:pPr>
            <a:endParaRPr lang="en-US" sz="2400" dirty="0">
              <a:solidFill>
                <a:srgbClr val="000000"/>
              </a:solidFill>
              <a:latin typeface="WordVisi_MSFontService"/>
            </a:endParaRPr>
          </a:p>
          <a:p>
            <a:r>
              <a:rPr lang="en-US" sz="2400" dirty="0">
                <a:solidFill>
                  <a:srgbClr val="000000"/>
                </a:solidFill>
                <a:latin typeface="WordVisi_MSFontService"/>
              </a:rPr>
              <a:t>What do you do to Relax?</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212917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75DE-8A44-4EC5-83C6-95BDDF10DFD9}"/>
              </a:ext>
            </a:extLst>
          </p:cNvPr>
          <p:cNvSpPr>
            <a:spLocks noGrp="1"/>
          </p:cNvSpPr>
          <p:nvPr>
            <p:ph type="title"/>
          </p:nvPr>
        </p:nvSpPr>
        <p:spPr>
          <a:xfrm>
            <a:off x="843642" y="-229130"/>
            <a:ext cx="9779183" cy="1325563"/>
          </a:xfrm>
        </p:spPr>
        <p:txBody>
          <a:bodyPr/>
          <a:lstStyle/>
          <a:p>
            <a:r>
              <a:rPr lang="en-US" dirty="0"/>
              <a:t>Feelings</a:t>
            </a:r>
          </a:p>
        </p:txBody>
      </p:sp>
      <p:graphicFrame>
        <p:nvGraphicFramePr>
          <p:cNvPr id="9" name="Diagram 8">
            <a:extLst>
              <a:ext uri="{FF2B5EF4-FFF2-40B4-BE49-F238E27FC236}">
                <a16:creationId xmlns:a16="http://schemas.microsoft.com/office/drawing/2014/main" id="{9116F811-9502-467B-520B-E7AA67C33B32}"/>
              </a:ext>
            </a:extLst>
          </p:cNvPr>
          <p:cNvGraphicFramePr/>
          <p:nvPr>
            <p:extLst>
              <p:ext uri="{D42A27DB-BD31-4B8C-83A1-F6EECF244321}">
                <p14:modId xmlns:p14="http://schemas.microsoft.com/office/powerpoint/2010/main" val="115068328"/>
              </p:ext>
            </p:extLst>
          </p:nvPr>
        </p:nvGraphicFramePr>
        <p:xfrm>
          <a:off x="281210" y="1781175"/>
          <a:ext cx="5452023" cy="41123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B411243B-E93A-B17E-1222-EA95BC866E08}"/>
              </a:ext>
            </a:extLst>
          </p:cNvPr>
          <p:cNvSpPr txBox="1"/>
          <p:nvPr/>
        </p:nvSpPr>
        <p:spPr>
          <a:xfrm>
            <a:off x="5114925" y="1781175"/>
            <a:ext cx="6705600" cy="5170646"/>
          </a:xfrm>
          <a:prstGeom prst="rect">
            <a:avLst/>
          </a:prstGeom>
          <a:noFill/>
        </p:spPr>
        <p:txBody>
          <a:bodyPr wrap="square" rtlCol="0">
            <a:spAutoFit/>
          </a:bodyPr>
          <a:lstStyle/>
          <a:p>
            <a:pPr algn="ctr"/>
            <a:r>
              <a:rPr lang="en-US" sz="2400" b="1" dirty="0">
                <a:solidFill>
                  <a:srgbClr val="000000"/>
                </a:solidFill>
                <a:latin typeface="WordVisi_MSFontService"/>
              </a:rPr>
              <a:t>Feelings</a:t>
            </a:r>
            <a:r>
              <a:rPr lang="en-US" sz="2400" dirty="0">
                <a:solidFill>
                  <a:srgbClr val="000000"/>
                </a:solidFill>
                <a:latin typeface="WordVisi_MSFontService"/>
              </a:rPr>
              <a:t> are what we feel in our bodies and hearts.  There are many different feelings that we have, and our feelings may change from moment to moment.  Sometimes we even feel two or more feelings at the same time! </a:t>
            </a:r>
            <a:r>
              <a:rPr lang="en-US" sz="2400" b="0" i="0" dirty="0">
                <a:solidFill>
                  <a:srgbClr val="000000"/>
                </a:solidFill>
                <a:effectLst/>
                <a:latin typeface="WordVisi_MSFontService"/>
              </a:rPr>
              <a:t>This can include:</a:t>
            </a:r>
          </a:p>
          <a:p>
            <a:pPr algn="ctr"/>
            <a:endParaRPr lang="en-US" sz="2400" b="0" i="0" dirty="0">
              <a:solidFill>
                <a:srgbClr val="000000"/>
              </a:solidFill>
              <a:effectLst/>
              <a:latin typeface="WordVisi_MSFontService"/>
            </a:endParaRPr>
          </a:p>
          <a:p>
            <a:pPr marL="285750" indent="-285750">
              <a:buFont typeface="Arial" panose="020B0604020202020204" pitchFamily="34" charset="0"/>
              <a:buChar char="•"/>
            </a:pPr>
            <a:r>
              <a:rPr lang="en-US" sz="2400" dirty="0">
                <a:solidFill>
                  <a:srgbClr val="000000"/>
                </a:solidFill>
                <a:latin typeface="WordVisi_MSFontService"/>
              </a:rPr>
              <a:t>Talk about what is bothering you</a:t>
            </a:r>
          </a:p>
          <a:p>
            <a:pPr marL="285750" indent="-285750">
              <a:buFont typeface="Arial" panose="020B0604020202020204" pitchFamily="34" charset="0"/>
              <a:buChar char="•"/>
            </a:pPr>
            <a:r>
              <a:rPr lang="en-US" sz="2400" dirty="0">
                <a:solidFill>
                  <a:srgbClr val="000000"/>
                </a:solidFill>
                <a:latin typeface="WordVisi_MSFontService"/>
              </a:rPr>
              <a:t>Rate your feelings</a:t>
            </a:r>
          </a:p>
          <a:p>
            <a:pPr marL="285750" indent="-285750">
              <a:buFont typeface="Arial" panose="020B0604020202020204" pitchFamily="34" charset="0"/>
              <a:buChar char="•"/>
            </a:pPr>
            <a:r>
              <a:rPr lang="en-US" sz="2400" dirty="0">
                <a:solidFill>
                  <a:srgbClr val="000000"/>
                </a:solidFill>
                <a:latin typeface="WordVisi_MSFontService"/>
              </a:rPr>
              <a:t>Write about your feelings</a:t>
            </a:r>
          </a:p>
          <a:p>
            <a:pPr marL="285750" indent="-285750">
              <a:buFont typeface="Arial" panose="020B0604020202020204" pitchFamily="34" charset="0"/>
              <a:buChar char="•"/>
            </a:pPr>
            <a:r>
              <a:rPr lang="en-US" sz="2400" dirty="0">
                <a:solidFill>
                  <a:srgbClr val="000000"/>
                </a:solidFill>
                <a:latin typeface="WordVisi_MSFontService"/>
              </a:rPr>
              <a:t>Let yourself cry</a:t>
            </a:r>
          </a:p>
          <a:p>
            <a:pPr marL="285750" indent="-285750">
              <a:buFont typeface="Arial" panose="020B0604020202020204" pitchFamily="34" charset="0"/>
              <a:buChar char="•"/>
            </a:pPr>
            <a:r>
              <a:rPr lang="en-US" sz="2400" dirty="0">
                <a:solidFill>
                  <a:srgbClr val="000000"/>
                </a:solidFill>
                <a:latin typeface="WordVisi_MSFontService"/>
              </a:rPr>
              <a:t>Scream into a pillow</a:t>
            </a:r>
          </a:p>
          <a:p>
            <a:pPr marL="285750" indent="-285750">
              <a:buFont typeface="Arial" panose="020B0604020202020204" pitchFamily="34" charset="0"/>
              <a:buChar char="•"/>
            </a:pPr>
            <a:endParaRPr lang="en-US" sz="2400" dirty="0">
              <a:solidFill>
                <a:srgbClr val="000000"/>
              </a:solidFill>
              <a:latin typeface="WordVisi_MSFontService"/>
            </a:endParaRPr>
          </a:p>
          <a:p>
            <a:r>
              <a:rPr lang="en-US" sz="2400" dirty="0">
                <a:solidFill>
                  <a:srgbClr val="000000"/>
                </a:solidFill>
                <a:latin typeface="WordVisi_MSFontService"/>
              </a:rPr>
              <a:t>What do you do to deal with your emotions?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87518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75DE-8A44-4EC5-83C6-95BDDF10DFD9}"/>
              </a:ext>
            </a:extLst>
          </p:cNvPr>
          <p:cNvSpPr>
            <a:spLocks noGrp="1"/>
          </p:cNvSpPr>
          <p:nvPr>
            <p:ph type="title"/>
          </p:nvPr>
        </p:nvSpPr>
        <p:spPr>
          <a:xfrm>
            <a:off x="843642" y="-229130"/>
            <a:ext cx="9779183" cy="1325563"/>
          </a:xfrm>
        </p:spPr>
        <p:txBody>
          <a:bodyPr/>
          <a:lstStyle/>
          <a:p>
            <a:r>
              <a:rPr lang="en-US" dirty="0"/>
              <a:t>Thoughts</a:t>
            </a:r>
          </a:p>
        </p:txBody>
      </p:sp>
      <p:graphicFrame>
        <p:nvGraphicFramePr>
          <p:cNvPr id="9" name="Diagram 8">
            <a:extLst>
              <a:ext uri="{FF2B5EF4-FFF2-40B4-BE49-F238E27FC236}">
                <a16:creationId xmlns:a16="http://schemas.microsoft.com/office/drawing/2014/main" id="{9116F811-9502-467B-520B-E7AA67C33B32}"/>
              </a:ext>
            </a:extLst>
          </p:cNvPr>
          <p:cNvGraphicFramePr/>
          <p:nvPr>
            <p:extLst>
              <p:ext uri="{D42A27DB-BD31-4B8C-83A1-F6EECF244321}">
                <p14:modId xmlns:p14="http://schemas.microsoft.com/office/powerpoint/2010/main" val="384357711"/>
              </p:ext>
            </p:extLst>
          </p:nvPr>
        </p:nvGraphicFramePr>
        <p:xfrm>
          <a:off x="281210" y="1781175"/>
          <a:ext cx="5452023" cy="41123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B411243B-E93A-B17E-1222-EA95BC866E08}"/>
              </a:ext>
            </a:extLst>
          </p:cNvPr>
          <p:cNvSpPr txBox="1"/>
          <p:nvPr/>
        </p:nvSpPr>
        <p:spPr>
          <a:xfrm>
            <a:off x="4871358" y="323850"/>
            <a:ext cx="6225267" cy="6278642"/>
          </a:xfrm>
          <a:prstGeom prst="rect">
            <a:avLst/>
          </a:prstGeom>
          <a:noFill/>
        </p:spPr>
        <p:txBody>
          <a:bodyPr wrap="square" rtlCol="0">
            <a:spAutoFit/>
          </a:bodyPr>
          <a:lstStyle/>
          <a:p>
            <a:pPr algn="ctr"/>
            <a:r>
              <a:rPr lang="en-US" sz="2400" b="1" i="0" dirty="0">
                <a:solidFill>
                  <a:srgbClr val="000000"/>
                </a:solidFill>
                <a:effectLst/>
                <a:latin typeface="WordVisi_MSFontService"/>
              </a:rPr>
              <a:t>Thoughts</a:t>
            </a:r>
            <a:r>
              <a:rPr lang="en-US" sz="2400" b="0" i="0" dirty="0">
                <a:solidFill>
                  <a:srgbClr val="000000"/>
                </a:solidFill>
                <a:effectLst/>
                <a:latin typeface="WordVisi_MSFontService"/>
              </a:rPr>
              <a:t> are the ideas we have in our heads. Sometimes we all have thoughts that either aren’t true or aren’t helpful. Shifting those thoughts can help you feel better about the situation and can also change our next behavior.  </a:t>
            </a:r>
            <a:r>
              <a:rPr lang="en-US" sz="2400" dirty="0">
                <a:solidFill>
                  <a:srgbClr val="000000"/>
                </a:solidFill>
                <a:latin typeface="WordVisi_MSFontService"/>
              </a:rPr>
              <a:t> </a:t>
            </a:r>
            <a:r>
              <a:rPr lang="en-US" sz="2400" b="0" i="0" dirty="0">
                <a:solidFill>
                  <a:srgbClr val="000000"/>
                </a:solidFill>
                <a:effectLst/>
                <a:latin typeface="WordVisi_MSFontService"/>
              </a:rPr>
              <a:t>Shifting your thoughts can look like:</a:t>
            </a:r>
          </a:p>
          <a:p>
            <a:pPr algn="ctr"/>
            <a:endParaRPr lang="en-US" sz="2400" b="0" i="0" dirty="0">
              <a:solidFill>
                <a:srgbClr val="000000"/>
              </a:solidFill>
              <a:effectLst/>
              <a:latin typeface="WordVisi_MSFontService"/>
            </a:endParaRPr>
          </a:p>
          <a:p>
            <a:pPr marL="285750" indent="-285750">
              <a:buFont typeface="Arial" panose="020B0604020202020204" pitchFamily="34" charset="0"/>
              <a:buChar char="•"/>
            </a:pPr>
            <a:r>
              <a:rPr lang="en-US" sz="2400" dirty="0">
                <a:solidFill>
                  <a:srgbClr val="000000"/>
                </a:solidFill>
                <a:latin typeface="WordVisi_MSFontService"/>
              </a:rPr>
              <a:t>Noticing and challenging negative and unhelpful thoughts</a:t>
            </a:r>
          </a:p>
          <a:p>
            <a:pPr marL="285750" indent="-285750">
              <a:buFont typeface="Arial" panose="020B0604020202020204" pitchFamily="34" charset="0"/>
              <a:buChar char="•"/>
            </a:pPr>
            <a:r>
              <a:rPr lang="en-US" sz="2400" dirty="0">
                <a:solidFill>
                  <a:srgbClr val="000000"/>
                </a:solidFill>
                <a:latin typeface="WordVisi_MSFontService"/>
              </a:rPr>
              <a:t>Flipping your thoughts</a:t>
            </a:r>
          </a:p>
          <a:p>
            <a:pPr marL="285750" indent="-285750">
              <a:buFont typeface="Arial" panose="020B0604020202020204" pitchFamily="34" charset="0"/>
              <a:buChar char="•"/>
            </a:pPr>
            <a:r>
              <a:rPr lang="en-US" sz="2400" dirty="0">
                <a:solidFill>
                  <a:srgbClr val="000000"/>
                </a:solidFill>
                <a:latin typeface="WordVisi_MSFontService"/>
              </a:rPr>
              <a:t>Encouraging yourself through difficult moments</a:t>
            </a:r>
          </a:p>
          <a:p>
            <a:pPr marL="285750" indent="-285750">
              <a:buFont typeface="Arial" panose="020B0604020202020204" pitchFamily="34" charset="0"/>
              <a:buChar char="•"/>
            </a:pPr>
            <a:r>
              <a:rPr lang="en-US" sz="2400" dirty="0">
                <a:solidFill>
                  <a:srgbClr val="000000"/>
                </a:solidFill>
                <a:latin typeface="WordVisi_MSFontService"/>
              </a:rPr>
              <a:t>Noticing things you are grateful for</a:t>
            </a:r>
          </a:p>
          <a:p>
            <a:pPr marL="285750" indent="-285750">
              <a:buFont typeface="Arial" panose="020B0604020202020204" pitchFamily="34" charset="0"/>
              <a:buChar char="•"/>
            </a:pPr>
            <a:r>
              <a:rPr lang="en-US" sz="2400" dirty="0">
                <a:solidFill>
                  <a:srgbClr val="000000"/>
                </a:solidFill>
                <a:latin typeface="WordVisi_MSFontService"/>
              </a:rPr>
              <a:t>Adopting a growth mindset</a:t>
            </a:r>
          </a:p>
          <a:p>
            <a:endParaRPr lang="en-US" sz="2400" dirty="0">
              <a:solidFill>
                <a:srgbClr val="000000"/>
              </a:solidFill>
              <a:latin typeface="WordVisi_MSFontService"/>
            </a:endParaRPr>
          </a:p>
          <a:p>
            <a:r>
              <a:rPr lang="en-US" sz="2400" dirty="0">
                <a:solidFill>
                  <a:srgbClr val="000000"/>
                </a:solidFill>
                <a:latin typeface="WordVisi_MSFontService"/>
              </a:rPr>
              <a:t>How do you handle your negative thoughts?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075866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75DE-8A44-4EC5-83C6-95BDDF10DFD9}"/>
              </a:ext>
            </a:extLst>
          </p:cNvPr>
          <p:cNvSpPr>
            <a:spLocks noGrp="1"/>
          </p:cNvSpPr>
          <p:nvPr>
            <p:ph type="title"/>
          </p:nvPr>
        </p:nvSpPr>
        <p:spPr>
          <a:xfrm>
            <a:off x="843642" y="-229130"/>
            <a:ext cx="9779183" cy="1325563"/>
          </a:xfrm>
        </p:spPr>
        <p:txBody>
          <a:bodyPr/>
          <a:lstStyle/>
          <a:p>
            <a:r>
              <a:rPr lang="en-US" dirty="0"/>
              <a:t>Healthy Habits</a:t>
            </a:r>
          </a:p>
        </p:txBody>
      </p:sp>
      <p:graphicFrame>
        <p:nvGraphicFramePr>
          <p:cNvPr id="9" name="Diagram 8">
            <a:extLst>
              <a:ext uri="{FF2B5EF4-FFF2-40B4-BE49-F238E27FC236}">
                <a16:creationId xmlns:a16="http://schemas.microsoft.com/office/drawing/2014/main" id="{9116F811-9502-467B-520B-E7AA67C33B32}"/>
              </a:ext>
            </a:extLst>
          </p:cNvPr>
          <p:cNvGraphicFramePr/>
          <p:nvPr>
            <p:extLst>
              <p:ext uri="{D42A27DB-BD31-4B8C-83A1-F6EECF244321}">
                <p14:modId xmlns:p14="http://schemas.microsoft.com/office/powerpoint/2010/main" val="1944400036"/>
              </p:ext>
            </p:extLst>
          </p:nvPr>
        </p:nvGraphicFramePr>
        <p:xfrm>
          <a:off x="281210" y="1781175"/>
          <a:ext cx="5452023" cy="41123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B411243B-E93A-B17E-1222-EA95BC866E08}"/>
              </a:ext>
            </a:extLst>
          </p:cNvPr>
          <p:cNvSpPr txBox="1"/>
          <p:nvPr/>
        </p:nvSpPr>
        <p:spPr>
          <a:xfrm>
            <a:off x="4986972" y="1781175"/>
            <a:ext cx="6923818" cy="5170646"/>
          </a:xfrm>
          <a:prstGeom prst="rect">
            <a:avLst/>
          </a:prstGeom>
          <a:noFill/>
        </p:spPr>
        <p:txBody>
          <a:bodyPr wrap="square" rtlCol="0">
            <a:spAutoFit/>
          </a:bodyPr>
          <a:lstStyle/>
          <a:p>
            <a:pPr algn="ctr"/>
            <a:r>
              <a:rPr lang="en-US" sz="2400" b="1" dirty="0">
                <a:solidFill>
                  <a:srgbClr val="000000"/>
                </a:solidFill>
                <a:latin typeface="WordVisi_MSFontService"/>
              </a:rPr>
              <a:t>Healthy Habits </a:t>
            </a:r>
            <a:r>
              <a:rPr lang="en-US" sz="2400" dirty="0">
                <a:solidFill>
                  <a:srgbClr val="000000"/>
                </a:solidFill>
                <a:latin typeface="WordVisi_MSFontService"/>
              </a:rPr>
              <a:t>are things you do throughout your day to keep you strong and healthy.  These can be things that assist with your physical, emotional or spiritual wellbeing.  </a:t>
            </a:r>
            <a:r>
              <a:rPr lang="en-US" sz="2400" b="0" i="0" dirty="0">
                <a:solidFill>
                  <a:srgbClr val="000000"/>
                </a:solidFill>
                <a:effectLst/>
                <a:latin typeface="WordVisi_MSFontService"/>
              </a:rPr>
              <a:t>Including:</a:t>
            </a:r>
          </a:p>
          <a:p>
            <a:pPr algn="ctr"/>
            <a:endParaRPr lang="en-US" sz="2400" b="0" i="0" dirty="0">
              <a:solidFill>
                <a:srgbClr val="000000"/>
              </a:solidFill>
              <a:effectLst/>
              <a:latin typeface="WordVisi_MSFontService"/>
            </a:endParaRPr>
          </a:p>
          <a:p>
            <a:pPr marL="285750" indent="-285750">
              <a:buFont typeface="Arial" panose="020B0604020202020204" pitchFamily="34" charset="0"/>
              <a:buChar char="•"/>
            </a:pPr>
            <a:r>
              <a:rPr lang="en-US" sz="2400" dirty="0">
                <a:solidFill>
                  <a:srgbClr val="000000"/>
                </a:solidFill>
                <a:latin typeface="WordVisi_MSFontService"/>
              </a:rPr>
              <a:t>Get good sleep</a:t>
            </a:r>
          </a:p>
          <a:p>
            <a:pPr marL="285750" indent="-285750">
              <a:buFont typeface="Arial" panose="020B0604020202020204" pitchFamily="34" charset="0"/>
              <a:buChar char="•"/>
            </a:pPr>
            <a:r>
              <a:rPr lang="en-US" sz="2400" dirty="0">
                <a:solidFill>
                  <a:srgbClr val="000000"/>
                </a:solidFill>
                <a:latin typeface="WordVisi_MSFontService"/>
              </a:rPr>
              <a:t>Practice self-compassion</a:t>
            </a:r>
          </a:p>
          <a:p>
            <a:pPr marL="285750" indent="-285750">
              <a:buFont typeface="Arial" panose="020B0604020202020204" pitchFamily="34" charset="0"/>
              <a:buChar char="•"/>
            </a:pPr>
            <a:r>
              <a:rPr lang="en-US" sz="2400" dirty="0">
                <a:solidFill>
                  <a:srgbClr val="000000"/>
                </a:solidFill>
                <a:latin typeface="WordVisi_MSFontService"/>
              </a:rPr>
              <a:t>Eat healthy/exercise</a:t>
            </a:r>
          </a:p>
          <a:p>
            <a:pPr marL="285750" indent="-285750">
              <a:buFont typeface="Arial" panose="020B0604020202020204" pitchFamily="34" charset="0"/>
              <a:buChar char="•"/>
            </a:pPr>
            <a:r>
              <a:rPr lang="en-US" sz="2400" dirty="0">
                <a:solidFill>
                  <a:srgbClr val="000000"/>
                </a:solidFill>
                <a:latin typeface="WordVisi_MSFontService"/>
              </a:rPr>
              <a:t>Use good communication skills</a:t>
            </a:r>
          </a:p>
          <a:p>
            <a:pPr marL="285750" indent="-285750">
              <a:buFont typeface="Arial" panose="020B0604020202020204" pitchFamily="34" charset="0"/>
              <a:buChar char="•"/>
            </a:pPr>
            <a:r>
              <a:rPr lang="en-US" sz="2400" dirty="0">
                <a:solidFill>
                  <a:srgbClr val="000000"/>
                </a:solidFill>
                <a:latin typeface="WordVisi_MSFontService"/>
              </a:rPr>
              <a:t>Avoid Alcohol and drugs</a:t>
            </a:r>
          </a:p>
          <a:p>
            <a:pPr marL="285750" indent="-285750">
              <a:buFont typeface="Arial" panose="020B0604020202020204" pitchFamily="34" charset="0"/>
              <a:buChar char="•"/>
            </a:pPr>
            <a:r>
              <a:rPr lang="en-US" sz="2400" dirty="0">
                <a:solidFill>
                  <a:srgbClr val="000000"/>
                </a:solidFill>
                <a:latin typeface="WordVisi_MSFontService"/>
              </a:rPr>
              <a:t>Build a good support system</a:t>
            </a:r>
          </a:p>
          <a:p>
            <a:endParaRPr lang="en-US" sz="2400" dirty="0">
              <a:solidFill>
                <a:srgbClr val="000000"/>
              </a:solidFill>
              <a:latin typeface="WordVisi_MSFontService"/>
            </a:endParaRPr>
          </a:p>
          <a:p>
            <a:r>
              <a:rPr lang="en-US" sz="2400" dirty="0">
                <a:solidFill>
                  <a:srgbClr val="000000"/>
                </a:solidFill>
                <a:latin typeface="WordVisi_MSFontService"/>
              </a:rPr>
              <a:t>What healthy habits do you have?</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04650221"/>
      </p:ext>
    </p:extLst>
  </p:cSld>
  <p:clrMapOvr>
    <a:masterClrMapping/>
  </p:clrMapOvr>
</p:sld>
</file>

<file path=ppt/theme/theme1.xml><?xml version="1.0" encoding="utf-8"?>
<a:theme xmlns:a="http://schemas.openxmlformats.org/drawingml/2006/main" name="Office Them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Color Block_Win32_AP_v2" id="{3EA4D81A-EBDE-431D-8B15-A5A6F500D5A4}" vid="{8EBF5489-0BE1-418D-A69C-2193D304C7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85334180-0405-413B-834A-44FA9E05ADB7}">
  <ds:schemaRefs>
    <ds:schemaRef ds:uri="http://schemas.microsoft.com/sharepoint/v3/contenttype/forms"/>
  </ds:schemaRefs>
</ds:datastoreItem>
</file>

<file path=customXml/itemProps2.xml><?xml version="1.0" encoding="utf-8"?>
<ds:datastoreItem xmlns:ds="http://schemas.openxmlformats.org/officeDocument/2006/customXml" ds:itemID="{4A615295-94F6-4CE2-A1B1-6B7E1DAA5A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D5BAB77-79E1-4739-AA51-10C9079186D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Universal presentation</Template>
  <TotalTime>232</TotalTime>
  <Words>725</Words>
  <Application>Microsoft Macintosh PowerPoint</Application>
  <PresentationFormat>Widescreen</PresentationFormat>
  <Paragraphs>110</Paragraphs>
  <Slides>15</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Tenorite</vt:lpstr>
      <vt:lpstr>WordVisi_MSFontService</vt:lpstr>
      <vt:lpstr>Office Theme</vt:lpstr>
      <vt:lpstr>Introduction to Coping Skills</vt:lpstr>
      <vt:lpstr>PowerPoint Presentation</vt:lpstr>
      <vt:lpstr>Introduction to Coping Skills</vt:lpstr>
      <vt:lpstr>Which Skills Do You Already Use?</vt:lpstr>
      <vt:lpstr>Lets talk about these skills a little more…</vt:lpstr>
      <vt:lpstr>Relaxation</vt:lpstr>
      <vt:lpstr>Feelings</vt:lpstr>
      <vt:lpstr>Thoughts</vt:lpstr>
      <vt:lpstr>Healthy Habits</vt:lpstr>
      <vt:lpstr>Mindful Distractions</vt:lpstr>
      <vt:lpstr>Grounding Skills</vt:lpstr>
      <vt:lpstr>Building Resiliency Skills</vt:lpstr>
      <vt:lpstr>Asking For Help</vt:lpstr>
      <vt:lpstr>What are some other things you think we can use to cope?</vt:lpstr>
      <vt:lpstr>Which Skills Are You Excited to Try?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Coping Skills</dc:title>
  <dc:creator>Paula Condol</dc:creator>
  <cp:lastModifiedBy>Stewart, Regan</cp:lastModifiedBy>
  <cp:revision>10</cp:revision>
  <dcterms:created xsi:type="dcterms:W3CDTF">2023-05-08T15:23:02Z</dcterms:created>
  <dcterms:modified xsi:type="dcterms:W3CDTF">2024-07-11T14:15:59Z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